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61" name="Shape 46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/>
          <p:nvPr>
            <p:ph type="title"/>
          </p:nvPr>
        </p:nvSpPr>
        <p:spPr>
          <a:xfrm>
            <a:off x="1524000" y="1124530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Texte du titre</a:t>
            </a:r>
          </a:p>
        </p:txBody>
      </p:sp>
      <p:sp>
        <p:nvSpPr>
          <p:cNvPr id="12" name="Texte niveau 1…"/>
          <p:cNvSpPr txBox="1"/>
          <p:nvPr>
            <p:ph type="body" sz="quarter" idx="1"/>
          </p:nvPr>
        </p:nvSpPr>
        <p:spPr>
          <a:xfrm>
            <a:off x="1524000" y="3602037"/>
            <a:ext cx="9144000" cy="165579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2400">
                <a:solidFill>
                  <a:srgbClr val="404040"/>
                </a:solidFill>
              </a:defRPr>
            </a:lvl1pPr>
            <a:lvl2pPr marL="0" indent="0" algn="ctr">
              <a:buSzTx/>
              <a:buNone/>
              <a:defRPr sz="2400">
                <a:solidFill>
                  <a:srgbClr val="404040"/>
                </a:solidFill>
              </a:defRPr>
            </a:lvl2pPr>
            <a:lvl3pPr marL="0" indent="0" algn="ctr">
              <a:buSzTx/>
              <a:buNone/>
              <a:defRPr sz="2400">
                <a:solidFill>
                  <a:srgbClr val="404040"/>
                </a:solidFill>
              </a:defRPr>
            </a:lvl3pPr>
            <a:lvl4pPr marL="0" indent="0" algn="ctr">
              <a:buSzTx/>
              <a:buNone/>
              <a:defRPr sz="2400">
                <a:solidFill>
                  <a:srgbClr val="404040"/>
                </a:solidFill>
              </a:defRPr>
            </a:lvl4pPr>
            <a:lvl5pPr marL="0" indent="0" algn="ctr">
              <a:buSzTx/>
              <a:buNone/>
              <a:defRPr sz="2400">
                <a:solidFill>
                  <a:srgbClr val="404040"/>
                </a:solidFill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e du titre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Texte du titre</a:t>
            </a:r>
          </a:p>
        </p:txBody>
      </p:sp>
      <p:sp>
        <p:nvSpPr>
          <p:cNvPr id="92" name="Texte niveau 1…"/>
          <p:cNvSpPr txBox="1"/>
          <p:nvPr>
            <p:ph type="body" sz="quarter" idx="1"/>
          </p:nvPr>
        </p:nvSpPr>
        <p:spPr>
          <a:xfrm>
            <a:off x="1524000" y="3602037"/>
            <a:ext cx="9144000" cy="165579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2400"/>
            </a:lvl1pPr>
            <a:lvl2pPr marL="0" indent="0" algn="ctr">
              <a:buSzTx/>
              <a:buNone/>
              <a:defRPr sz="2400"/>
            </a:lvl2pPr>
            <a:lvl3pPr marL="0" indent="0" algn="ctr">
              <a:buSzTx/>
              <a:buNone/>
              <a:defRPr sz="2400"/>
            </a:lvl3pPr>
            <a:lvl4pPr marL="0" indent="0" algn="ctr">
              <a:buSzTx/>
              <a:buNone/>
              <a:defRPr sz="2400"/>
            </a:lvl4pPr>
            <a:lvl5pPr marL="0" indent="0" algn="ctr">
              <a:buSzTx/>
              <a:buNone/>
              <a:defRPr sz="2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3" name="Numéro de diapositive"/>
          <p:cNvSpPr txBox="1"/>
          <p:nvPr>
            <p:ph type="sldNum" sz="quarter" idx="2"/>
          </p:nvPr>
        </p:nvSpPr>
        <p:spPr>
          <a:xfrm>
            <a:off x="11095184" y="6414762"/>
            <a:ext cx="258620" cy="24830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e du titre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Texte du titre</a:t>
            </a:r>
          </a:p>
        </p:txBody>
      </p:sp>
      <p:sp>
        <p:nvSpPr>
          <p:cNvPr id="101" name="Texte niveau 1…"/>
          <p:cNvSpPr txBox="1"/>
          <p:nvPr>
            <p:ph type="body" sz="quarter" idx="1"/>
          </p:nvPr>
        </p:nvSpPr>
        <p:spPr>
          <a:xfrm>
            <a:off x="831850" y="4589462"/>
            <a:ext cx="10515600" cy="1500220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02" name="Numéro de diapositive"/>
          <p:cNvSpPr txBox="1"/>
          <p:nvPr>
            <p:ph type="sldNum" sz="quarter" idx="2"/>
          </p:nvPr>
        </p:nvSpPr>
        <p:spPr>
          <a:xfrm>
            <a:off x="11095184" y="6414762"/>
            <a:ext cx="258620" cy="24830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e du titre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110" name="Texte niveau 1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Font typeface="Arial"/>
              <a:buChar char="•"/>
            </a:lvl1pPr>
            <a:lvl2pPr>
              <a:buFont typeface="Arial"/>
              <a:buChar char="•"/>
            </a:lvl2pPr>
            <a:lvl3pPr>
              <a:buFont typeface="Arial"/>
              <a:buChar char="•"/>
            </a:lvl3pPr>
            <a:lvl4pPr>
              <a:buFont typeface="Arial"/>
              <a:buChar char="•"/>
            </a:lvl4pPr>
            <a:lvl5pPr>
              <a:buFont typeface="Arial"/>
              <a:buChar char="•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11" name="Numéro de diapositive"/>
          <p:cNvSpPr txBox="1"/>
          <p:nvPr>
            <p:ph type="sldNum" sz="quarter" idx="2"/>
          </p:nvPr>
        </p:nvSpPr>
        <p:spPr>
          <a:xfrm>
            <a:off x="11095184" y="6414762"/>
            <a:ext cx="258620" cy="24830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e du titre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119" name="Texte niveau 1…"/>
          <p:cNvSpPr txBox="1"/>
          <p:nvPr>
            <p:ph type="body" sz="quarter" idx="1"/>
          </p:nvPr>
        </p:nvSpPr>
        <p:spPr>
          <a:xfrm>
            <a:off x="839787" y="1681163"/>
            <a:ext cx="5157790" cy="82394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None/>
              <a:defRPr b="1" sz="2400"/>
            </a:lvl1pPr>
            <a:lvl2pPr marL="0" indent="0">
              <a:buSzTx/>
              <a:buNone/>
              <a:defRPr b="1" sz="2400"/>
            </a:lvl2pPr>
            <a:lvl3pPr marL="0" indent="0">
              <a:buSzTx/>
              <a:buNone/>
              <a:defRPr b="1" sz="2400"/>
            </a:lvl3pPr>
            <a:lvl4pPr marL="0" indent="0">
              <a:buSzTx/>
              <a:buNone/>
              <a:defRPr b="1" sz="2400"/>
            </a:lvl4pPr>
            <a:lvl5pPr marL="0" indent="0">
              <a:buSzTx/>
              <a:buNone/>
              <a:defRPr b="1" sz="2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20" name="Rectangle"/>
          <p:cNvSpPr/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121" name="Numéro de diapositive"/>
          <p:cNvSpPr txBox="1"/>
          <p:nvPr>
            <p:ph type="sldNum" sz="quarter" idx="2"/>
          </p:nvPr>
        </p:nvSpPr>
        <p:spPr>
          <a:xfrm>
            <a:off x="11095184" y="6414762"/>
            <a:ext cx="258620" cy="24830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e du titre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129" name="Numéro de diapositive"/>
          <p:cNvSpPr txBox="1"/>
          <p:nvPr>
            <p:ph type="sldNum" sz="quarter" idx="2"/>
          </p:nvPr>
        </p:nvSpPr>
        <p:spPr>
          <a:xfrm>
            <a:off x="11095184" y="6414762"/>
            <a:ext cx="258620" cy="24830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Numéro de diapositive"/>
          <p:cNvSpPr txBox="1"/>
          <p:nvPr>
            <p:ph type="sldNum" sz="quarter" idx="2"/>
          </p:nvPr>
        </p:nvSpPr>
        <p:spPr>
          <a:xfrm>
            <a:off x="11095184" y="6414762"/>
            <a:ext cx="258620" cy="24830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e du titre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Texte du titre</a:t>
            </a:r>
          </a:p>
        </p:txBody>
      </p:sp>
      <p:sp>
        <p:nvSpPr>
          <p:cNvPr id="144" name="Texte niveau 1…"/>
          <p:cNvSpPr txBox="1"/>
          <p:nvPr>
            <p:ph type="body" sz="half" idx="1"/>
          </p:nvPr>
        </p:nvSpPr>
        <p:spPr>
          <a:xfrm>
            <a:off x="5183187" y="987425"/>
            <a:ext cx="6172204" cy="4873625"/>
          </a:xfrm>
          <a:prstGeom prst="rect">
            <a:avLst/>
          </a:prstGeom>
        </p:spPr>
        <p:txBody>
          <a:bodyPr/>
          <a:lstStyle>
            <a:lvl1pPr>
              <a:buFont typeface="Arial"/>
              <a:buChar char="•"/>
              <a:defRPr sz="3200"/>
            </a:lvl1pPr>
            <a:lvl2pPr marL="718457" indent="-261257">
              <a:buFont typeface="Arial"/>
              <a:buChar char="•"/>
              <a:defRPr sz="3200"/>
            </a:lvl2pPr>
            <a:lvl3pPr marL="1219200" indent="-304800">
              <a:buFont typeface="Arial"/>
              <a:buChar char="•"/>
              <a:defRPr sz="3200"/>
            </a:lvl3pPr>
            <a:lvl4pPr marL="1737360" indent="-365760">
              <a:buFont typeface="Arial"/>
              <a:buChar char="•"/>
              <a:defRPr sz="3200"/>
            </a:lvl4pPr>
            <a:lvl5pPr marL="2194560" indent="-365760">
              <a:buFont typeface="Arial"/>
              <a:buChar char="•"/>
              <a:defRPr sz="32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45" name="Rectangle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6" name="Numéro de diapositive"/>
          <p:cNvSpPr txBox="1"/>
          <p:nvPr>
            <p:ph type="sldNum" sz="quarter" idx="2"/>
          </p:nvPr>
        </p:nvSpPr>
        <p:spPr>
          <a:xfrm>
            <a:off x="11095184" y="6414762"/>
            <a:ext cx="258620" cy="24830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e du titre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Texte du titre</a:t>
            </a:r>
          </a:p>
        </p:txBody>
      </p:sp>
      <p:sp>
        <p:nvSpPr>
          <p:cNvPr id="154" name="Image"/>
          <p:cNvSpPr/>
          <p:nvPr>
            <p:ph type="pic" sz="half" idx="21"/>
          </p:nvPr>
        </p:nvSpPr>
        <p:spPr>
          <a:xfrm>
            <a:off x="5183187" y="987425"/>
            <a:ext cx="6172204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Texte niveau 1…"/>
          <p:cNvSpPr txBox="1"/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1600"/>
            </a:lvl1pPr>
            <a:lvl2pPr marL="0" indent="0">
              <a:buSzTx/>
              <a:buNone/>
              <a:defRPr sz="1600"/>
            </a:lvl2pPr>
            <a:lvl3pPr marL="0" indent="0">
              <a:buSzTx/>
              <a:buNone/>
              <a:defRPr sz="1600"/>
            </a:lvl3pPr>
            <a:lvl4pPr marL="0" indent="0">
              <a:buSzTx/>
              <a:buNone/>
              <a:defRPr sz="1600"/>
            </a:lvl4pPr>
            <a:lvl5pPr marL="0" indent="0">
              <a:buSzTx/>
              <a:buNone/>
              <a:defRPr sz="16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56" name="Numéro de diapositive"/>
          <p:cNvSpPr txBox="1"/>
          <p:nvPr>
            <p:ph type="sldNum" sz="quarter" idx="2"/>
          </p:nvPr>
        </p:nvSpPr>
        <p:spPr>
          <a:xfrm>
            <a:off x="11095184" y="6414762"/>
            <a:ext cx="258620" cy="24830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e du titre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164" name="Texte niveau 1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buFont typeface="Arial"/>
              <a:buChar char="•"/>
            </a:lvl1pPr>
            <a:lvl2pPr>
              <a:buFont typeface="Arial"/>
              <a:buChar char="•"/>
            </a:lvl2pPr>
            <a:lvl3pPr>
              <a:buFont typeface="Arial"/>
              <a:buChar char="•"/>
            </a:lvl3pPr>
            <a:lvl4pPr>
              <a:buFont typeface="Arial"/>
              <a:buChar char="•"/>
            </a:lvl4pPr>
            <a:lvl5pPr>
              <a:buFont typeface="Arial"/>
              <a:buChar char="•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65" name="Numéro de diapositive"/>
          <p:cNvSpPr txBox="1"/>
          <p:nvPr>
            <p:ph type="sldNum" sz="quarter" idx="2"/>
          </p:nvPr>
        </p:nvSpPr>
        <p:spPr>
          <a:xfrm>
            <a:off x="11095184" y="6414762"/>
            <a:ext cx="258620" cy="24830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e du titre"/>
          <p:cNvSpPr txBox="1"/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173" name="Texte niveau 1…"/>
          <p:cNvSpPr txBox="1"/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>
            <a:lvl1pPr>
              <a:buFont typeface="Arial"/>
              <a:buChar char="•"/>
            </a:lvl1pPr>
            <a:lvl2pPr>
              <a:buFont typeface="Arial"/>
              <a:buChar char="•"/>
            </a:lvl2pPr>
            <a:lvl3pPr>
              <a:buFont typeface="Arial"/>
              <a:buChar char="•"/>
            </a:lvl3pPr>
            <a:lvl4pPr>
              <a:buFont typeface="Arial"/>
              <a:buChar char="•"/>
            </a:lvl4pPr>
            <a:lvl5pPr>
              <a:buFont typeface="Arial"/>
              <a:buChar char="•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74" name="Numéro de diapositive"/>
          <p:cNvSpPr txBox="1"/>
          <p:nvPr>
            <p:ph type="sldNum" sz="quarter" idx="2"/>
          </p:nvPr>
        </p:nvSpPr>
        <p:spPr>
          <a:xfrm>
            <a:off x="11095184" y="6414762"/>
            <a:ext cx="258620" cy="24830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du titre"/>
          <p:cNvSpPr txBox="1"/>
          <p:nvPr>
            <p:ph type="title"/>
          </p:nvPr>
        </p:nvSpPr>
        <p:spPr>
          <a:xfrm>
            <a:off x="831850" y="1712422"/>
            <a:ext cx="10515600" cy="2851209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Texte du titre</a:t>
            </a:r>
          </a:p>
        </p:txBody>
      </p:sp>
      <p:sp>
        <p:nvSpPr>
          <p:cNvPr id="21" name="Texte niveau 1…"/>
          <p:cNvSpPr txBox="1"/>
          <p:nvPr>
            <p:ph type="body" sz="quarter" idx="1"/>
          </p:nvPr>
        </p:nvSpPr>
        <p:spPr>
          <a:xfrm>
            <a:off x="831850" y="4552632"/>
            <a:ext cx="10515600" cy="1500220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2400">
                <a:solidFill>
                  <a:srgbClr val="404040"/>
                </a:solidFill>
              </a:defRPr>
            </a:lvl1pPr>
            <a:lvl2pPr marL="0" indent="0">
              <a:buSzTx/>
              <a:buNone/>
              <a:defRPr sz="2400">
                <a:solidFill>
                  <a:srgbClr val="404040"/>
                </a:solidFill>
              </a:defRPr>
            </a:lvl2pPr>
            <a:lvl3pPr marL="0" indent="0">
              <a:buSzTx/>
              <a:buNone/>
              <a:defRPr sz="2400">
                <a:solidFill>
                  <a:srgbClr val="404040"/>
                </a:solidFill>
              </a:defRPr>
            </a:lvl3pPr>
            <a:lvl4pPr marL="0" indent="0">
              <a:buSzTx/>
              <a:buNone/>
              <a:defRPr sz="2400">
                <a:solidFill>
                  <a:srgbClr val="404040"/>
                </a:solidFill>
              </a:defRPr>
            </a:lvl4pPr>
            <a:lvl5pPr marL="0" indent="0">
              <a:buSzTx/>
              <a:buNone/>
              <a:defRPr sz="2400">
                <a:solidFill>
                  <a:srgbClr val="404040"/>
                </a:solidFill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iapositive de titr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rouper"/>
          <p:cNvGrpSpPr/>
          <p:nvPr/>
        </p:nvGrpSpPr>
        <p:grpSpPr>
          <a:xfrm>
            <a:off x="546052" y="-4812"/>
            <a:ext cx="5014984" cy="6862851"/>
            <a:chOff x="0" y="-1"/>
            <a:chExt cx="5014982" cy="6862850"/>
          </a:xfrm>
        </p:grpSpPr>
        <p:sp>
          <p:nvSpPr>
            <p:cNvPr id="181" name="Figure"/>
            <p:cNvSpPr/>
            <p:nvPr/>
          </p:nvSpPr>
          <p:spPr>
            <a:xfrm>
              <a:off x="438167" y="2"/>
              <a:ext cx="1063658" cy="2782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898"/>
                  </a:moveTo>
                  <a:lnTo>
                    <a:pt x="7254" y="21600"/>
                  </a:lnTo>
                  <a:lnTo>
                    <a:pt x="21600" y="0"/>
                  </a:lnTo>
                  <a:lnTo>
                    <a:pt x="13863" y="0"/>
                  </a:lnTo>
                  <a:lnTo>
                    <a:pt x="0" y="20898"/>
                  </a:lnTo>
                  <a:close/>
                </a:path>
              </a:pathLst>
            </a:custGeom>
            <a:solidFill>
              <a:srgbClr val="30ACE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182" name="Figure"/>
            <p:cNvSpPr/>
            <p:nvPr/>
          </p:nvSpPr>
          <p:spPr>
            <a:xfrm>
              <a:off x="4" y="-2"/>
              <a:ext cx="1035096" cy="2673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454" y="21600"/>
                  </a:moveTo>
                  <a:lnTo>
                    <a:pt x="21600" y="0"/>
                  </a:lnTo>
                  <a:lnTo>
                    <a:pt x="13616" y="0"/>
                  </a:lnTo>
                  <a:lnTo>
                    <a:pt x="0" y="20869"/>
                  </a:lnTo>
                  <a:lnTo>
                    <a:pt x="7255" y="21562"/>
                  </a:lnTo>
                  <a:lnTo>
                    <a:pt x="7454" y="21600"/>
                  </a:lnTo>
                  <a:close/>
                </a:path>
              </a:pathLst>
            </a:custGeom>
            <a:solidFill>
              <a:srgbClr val="59595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183" name="Triangle"/>
            <p:cNvSpPr/>
            <p:nvPr/>
          </p:nvSpPr>
          <p:spPr>
            <a:xfrm>
              <a:off x="-1" y="2587646"/>
              <a:ext cx="2694048" cy="4275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645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184" name="Triangle"/>
            <p:cNvSpPr/>
            <p:nvPr/>
          </p:nvSpPr>
          <p:spPr>
            <a:xfrm>
              <a:off x="442924" y="2697185"/>
              <a:ext cx="3332215" cy="4165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0" y="0"/>
                  </a:lnTo>
                  <a:lnTo>
                    <a:pt x="20797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C5A8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185" name="Figure"/>
            <p:cNvSpPr/>
            <p:nvPr/>
          </p:nvSpPr>
          <p:spPr>
            <a:xfrm>
              <a:off x="438163" y="2692419"/>
              <a:ext cx="4576819" cy="417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2" y="25"/>
                  </a:lnTo>
                  <a:lnTo>
                    <a:pt x="15749" y="21600"/>
                  </a:lnTo>
                  <a:lnTo>
                    <a:pt x="21600" y="21600"/>
                  </a:lnTo>
                  <a:lnTo>
                    <a:pt x="1686" y="4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87C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186" name="Figure"/>
            <p:cNvSpPr/>
            <p:nvPr/>
          </p:nvSpPr>
          <p:spPr>
            <a:xfrm>
              <a:off x="2" y="2582884"/>
              <a:ext cx="3584639" cy="4279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525" y="889"/>
                  </a:lnTo>
                  <a:lnTo>
                    <a:pt x="2181" y="481"/>
                  </a:lnTo>
                  <a:lnTo>
                    <a:pt x="2152" y="457"/>
                  </a:lnTo>
                  <a:lnTo>
                    <a:pt x="0" y="0"/>
                  </a:lnTo>
                  <a:lnTo>
                    <a:pt x="0" y="24"/>
                  </a:lnTo>
                  <a:lnTo>
                    <a:pt x="16233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</p:grpSp>
      <p:sp>
        <p:nvSpPr>
          <p:cNvPr id="188" name="Texte du titre"/>
          <p:cNvSpPr txBox="1"/>
          <p:nvPr>
            <p:ph type="title"/>
          </p:nvPr>
        </p:nvSpPr>
        <p:spPr>
          <a:xfrm>
            <a:off x="2928397" y="1380067"/>
            <a:ext cx="8574628" cy="2616201"/>
          </a:xfrm>
          <a:prstGeom prst="rect">
            <a:avLst/>
          </a:prstGeom>
        </p:spPr>
        <p:txBody>
          <a:bodyPr anchor="b"/>
          <a:lstStyle>
            <a:lvl1pPr algn="r" defTabSz="457200">
              <a:lnSpc>
                <a:spcPct val="100000"/>
              </a:lnSpc>
              <a:defRPr sz="6000"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189" name="Texte niveau 1…"/>
          <p:cNvSpPr txBox="1"/>
          <p:nvPr>
            <p:ph type="body" sz="quarter" idx="1"/>
          </p:nvPr>
        </p:nvSpPr>
        <p:spPr>
          <a:xfrm>
            <a:off x="4515377" y="3996266"/>
            <a:ext cx="6987645" cy="1388567"/>
          </a:xfrm>
          <a:prstGeom prst="rect">
            <a:avLst/>
          </a:prstGeom>
        </p:spPr>
        <p:txBody>
          <a:bodyPr/>
          <a:lstStyle>
            <a:lvl1pPr marL="0" indent="0" algn="r" defTabSz="457200">
              <a:lnSpc>
                <a:spcPct val="100000"/>
              </a:lnSpc>
              <a:spcBef>
                <a:spcPts val="600"/>
              </a:spcBef>
              <a:buSzTx/>
              <a:buNone/>
              <a:defRPr sz="2100">
                <a:latin typeface="Corbel"/>
                <a:ea typeface="Corbel"/>
                <a:cs typeface="Corbel"/>
                <a:sym typeface="Corbel"/>
              </a:defRPr>
            </a:lvl1pPr>
            <a:lvl2pPr marL="0" indent="0" algn="r" defTabSz="457200">
              <a:lnSpc>
                <a:spcPct val="100000"/>
              </a:lnSpc>
              <a:spcBef>
                <a:spcPts val="600"/>
              </a:spcBef>
              <a:buSzTx/>
              <a:buNone/>
              <a:defRPr sz="2100">
                <a:latin typeface="Corbel"/>
                <a:ea typeface="Corbel"/>
                <a:cs typeface="Corbel"/>
                <a:sym typeface="Corbel"/>
              </a:defRPr>
            </a:lvl2pPr>
            <a:lvl3pPr marL="0" indent="0" algn="r" defTabSz="457200">
              <a:lnSpc>
                <a:spcPct val="100000"/>
              </a:lnSpc>
              <a:spcBef>
                <a:spcPts val="600"/>
              </a:spcBef>
              <a:buSzTx/>
              <a:buNone/>
              <a:defRPr sz="2100">
                <a:latin typeface="Corbel"/>
                <a:ea typeface="Corbel"/>
                <a:cs typeface="Corbel"/>
                <a:sym typeface="Corbel"/>
              </a:defRPr>
            </a:lvl3pPr>
            <a:lvl4pPr marL="0" indent="0" algn="r" defTabSz="457200">
              <a:lnSpc>
                <a:spcPct val="100000"/>
              </a:lnSpc>
              <a:spcBef>
                <a:spcPts val="600"/>
              </a:spcBef>
              <a:buSzTx/>
              <a:buNone/>
              <a:defRPr sz="2100">
                <a:latin typeface="Corbel"/>
                <a:ea typeface="Corbel"/>
                <a:cs typeface="Corbel"/>
                <a:sym typeface="Corbel"/>
              </a:defRPr>
            </a:lvl4pPr>
            <a:lvl5pPr marL="0" indent="0" algn="r" defTabSz="457200">
              <a:lnSpc>
                <a:spcPct val="100000"/>
              </a:lnSpc>
              <a:spcBef>
                <a:spcPts val="600"/>
              </a:spcBef>
              <a:buSzTx/>
              <a:buNone/>
              <a:defRPr sz="2100">
                <a:latin typeface="Corbel"/>
                <a:ea typeface="Corbel"/>
                <a:cs typeface="Corbel"/>
                <a:sym typeface="Corbel"/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90" name="Numéro de diapositive"/>
          <p:cNvSpPr txBox="1"/>
          <p:nvPr>
            <p:ph type="sldNum" sz="quarter" idx="2"/>
          </p:nvPr>
        </p:nvSpPr>
        <p:spPr>
          <a:xfrm>
            <a:off x="11271888" y="5950269"/>
            <a:ext cx="231137" cy="23113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contenu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rouper"/>
          <p:cNvGrpSpPr/>
          <p:nvPr/>
        </p:nvGrpSpPr>
        <p:grpSpPr>
          <a:xfrm>
            <a:off x="150769" y="-45"/>
            <a:ext cx="2436894" cy="6858080"/>
            <a:chOff x="-1" y="-1"/>
            <a:chExt cx="2436892" cy="6858078"/>
          </a:xfrm>
        </p:grpSpPr>
        <p:sp>
          <p:nvSpPr>
            <p:cNvPr id="197" name="Figure"/>
            <p:cNvSpPr/>
            <p:nvPr/>
          </p:nvSpPr>
          <p:spPr>
            <a:xfrm>
              <a:off x="306403" y="-2"/>
              <a:ext cx="1122411" cy="5329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26"/>
                  </a:moveTo>
                  <a:lnTo>
                    <a:pt x="4766" y="21600"/>
                  </a:lnTo>
                  <a:lnTo>
                    <a:pt x="21600" y="0"/>
                  </a:lnTo>
                  <a:lnTo>
                    <a:pt x="16712" y="0"/>
                  </a:lnTo>
                  <a:lnTo>
                    <a:pt x="0" y="21426"/>
                  </a:lnTo>
                  <a:close/>
                </a:path>
              </a:pathLst>
            </a:custGeom>
            <a:solidFill>
              <a:srgbClr val="30ACE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198" name="Figure"/>
            <p:cNvSpPr/>
            <p:nvPr/>
          </p:nvSpPr>
          <p:spPr>
            <a:xfrm>
              <a:off x="0" y="-2"/>
              <a:ext cx="1117648" cy="5276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6722" y="0"/>
                  </a:lnTo>
                  <a:lnTo>
                    <a:pt x="0" y="21444"/>
                  </a:lnTo>
                  <a:lnTo>
                    <a:pt x="481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199" name="Triangle"/>
            <p:cNvSpPr/>
            <p:nvPr/>
          </p:nvSpPr>
          <p:spPr>
            <a:xfrm>
              <a:off x="-1" y="5238783"/>
              <a:ext cx="1228782" cy="1619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651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200" name="Triangle"/>
            <p:cNvSpPr/>
            <p:nvPr/>
          </p:nvSpPr>
          <p:spPr>
            <a:xfrm>
              <a:off x="306403" y="5291172"/>
              <a:ext cx="1495473" cy="1566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843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5A8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201" name="Figure"/>
            <p:cNvSpPr/>
            <p:nvPr/>
          </p:nvSpPr>
          <p:spPr>
            <a:xfrm>
              <a:off x="306403" y="5286408"/>
              <a:ext cx="2130489" cy="1571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5"/>
                  </a:moveTo>
                  <a:lnTo>
                    <a:pt x="15162" y="21600"/>
                  </a:lnTo>
                  <a:lnTo>
                    <a:pt x="21600" y="21600"/>
                  </a:lnTo>
                  <a:lnTo>
                    <a:pt x="2511" y="589"/>
                  </a:lnTo>
                  <a:lnTo>
                    <a:pt x="0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1287C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202" name="Figure"/>
            <p:cNvSpPr/>
            <p:nvPr/>
          </p:nvSpPr>
          <p:spPr>
            <a:xfrm>
              <a:off x="-2" y="5238783"/>
              <a:ext cx="1695515" cy="1619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3721" y="1271"/>
                  </a:lnTo>
                  <a:lnTo>
                    <a:pt x="3115" y="572"/>
                  </a:lnTo>
                  <a:lnTo>
                    <a:pt x="3175" y="572"/>
                  </a:lnTo>
                  <a:lnTo>
                    <a:pt x="3175" y="508"/>
                  </a:lnTo>
                  <a:lnTo>
                    <a:pt x="3115" y="508"/>
                  </a:lnTo>
                  <a:lnTo>
                    <a:pt x="0" y="0"/>
                  </a:lnTo>
                  <a:lnTo>
                    <a:pt x="15654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</p:grpSp>
      <p:sp>
        <p:nvSpPr>
          <p:cNvPr id="204" name="Texte du titre"/>
          <p:cNvSpPr txBox="1"/>
          <p:nvPr>
            <p:ph type="title"/>
          </p:nvPr>
        </p:nvSpPr>
        <p:spPr>
          <a:xfrm>
            <a:off x="1484311" y="685800"/>
            <a:ext cx="10018715" cy="1752600"/>
          </a:xfrm>
          <a:prstGeom prst="rect">
            <a:avLst/>
          </a:prstGeom>
        </p:spPr>
        <p:txBody>
          <a:bodyPr/>
          <a:lstStyle>
            <a:lvl1pPr algn="ctr" defTabSz="457200">
              <a:lnSpc>
                <a:spcPct val="100000"/>
              </a:lnSpc>
              <a:defRPr sz="4000"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205" name="Texte niveau 1…"/>
          <p:cNvSpPr txBox="1"/>
          <p:nvPr>
            <p:ph type="body" sz="half" idx="1"/>
          </p:nvPr>
        </p:nvSpPr>
        <p:spPr>
          <a:xfrm>
            <a:off x="1484309" y="2666999"/>
            <a:ext cx="10018715" cy="3124201"/>
          </a:xfrm>
          <a:prstGeom prst="rect">
            <a:avLst/>
          </a:prstGeom>
        </p:spPr>
        <p:txBody>
          <a:bodyPr anchor="ctr"/>
          <a:lstStyle>
            <a:lvl1pPr marL="285750" indent="-285750" defTabSz="457200">
              <a:lnSpc>
                <a:spcPct val="100000"/>
              </a:lnSpc>
              <a:spcBef>
                <a:spcPts val="600"/>
              </a:spcBef>
              <a:buClr>
                <a:srgbClr val="1287C3"/>
              </a:buClr>
              <a:buSzPct val="145000"/>
              <a:buFont typeface="Arial"/>
              <a:buChar char="•"/>
              <a:defRPr sz="2400">
                <a:latin typeface="Corbel"/>
                <a:ea typeface="Corbel"/>
                <a:cs typeface="Corbel"/>
                <a:sym typeface="Corbel"/>
              </a:defRPr>
            </a:lvl1pPr>
            <a:lvl2pPr marL="800100" indent="-342900" defTabSz="457200">
              <a:lnSpc>
                <a:spcPct val="100000"/>
              </a:lnSpc>
              <a:spcBef>
                <a:spcPts val="600"/>
              </a:spcBef>
              <a:buClr>
                <a:srgbClr val="1287C3"/>
              </a:buClr>
              <a:buSzPct val="145000"/>
              <a:buFont typeface="Arial"/>
              <a:buChar char="•"/>
              <a:defRPr sz="2400">
                <a:latin typeface="Corbel"/>
                <a:ea typeface="Corbel"/>
                <a:cs typeface="Corbel"/>
                <a:sym typeface="Corbel"/>
              </a:defRPr>
            </a:lvl2pPr>
            <a:lvl3pPr marL="1295400" indent="-381000" defTabSz="457200">
              <a:lnSpc>
                <a:spcPct val="100000"/>
              </a:lnSpc>
              <a:spcBef>
                <a:spcPts val="600"/>
              </a:spcBef>
              <a:buClr>
                <a:srgbClr val="1287C3"/>
              </a:buClr>
              <a:buSzPct val="145000"/>
              <a:buFont typeface="Arial"/>
              <a:buChar char="•"/>
              <a:defRPr sz="2400">
                <a:latin typeface="Corbel"/>
                <a:ea typeface="Corbel"/>
                <a:cs typeface="Corbel"/>
                <a:sym typeface="Corbel"/>
              </a:defRPr>
            </a:lvl3pPr>
            <a:lvl4pPr marL="1628775" indent="-257175" defTabSz="457200">
              <a:lnSpc>
                <a:spcPct val="100000"/>
              </a:lnSpc>
              <a:spcBef>
                <a:spcPts val="600"/>
              </a:spcBef>
              <a:buClr>
                <a:srgbClr val="1287C3"/>
              </a:buClr>
              <a:buSzPct val="145000"/>
              <a:buFont typeface="Arial"/>
              <a:buChar char="•"/>
              <a:defRPr sz="2400">
                <a:latin typeface="Corbel"/>
                <a:ea typeface="Corbel"/>
                <a:cs typeface="Corbel"/>
                <a:sym typeface="Corbel"/>
              </a:defRPr>
            </a:lvl4pPr>
            <a:lvl5pPr marL="2122714" indent="-293914" defTabSz="457200">
              <a:lnSpc>
                <a:spcPct val="100000"/>
              </a:lnSpc>
              <a:spcBef>
                <a:spcPts val="600"/>
              </a:spcBef>
              <a:buClr>
                <a:srgbClr val="1287C3"/>
              </a:buClr>
              <a:buSzPct val="145000"/>
              <a:buFont typeface="Arial"/>
              <a:buChar char="•"/>
              <a:defRPr sz="2400">
                <a:latin typeface="Corbel"/>
                <a:ea typeface="Corbel"/>
                <a:cs typeface="Corbel"/>
                <a:sym typeface="Corbel"/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06" name="Numéro de diapositive"/>
          <p:cNvSpPr txBox="1"/>
          <p:nvPr>
            <p:ph type="sldNum" sz="quarter" idx="2"/>
          </p:nvPr>
        </p:nvSpPr>
        <p:spPr>
          <a:xfrm>
            <a:off x="11271888" y="5934125"/>
            <a:ext cx="231137" cy="23113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de sec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er"/>
          <p:cNvGrpSpPr/>
          <p:nvPr/>
        </p:nvGrpSpPr>
        <p:grpSpPr>
          <a:xfrm>
            <a:off x="150770" y="-44"/>
            <a:ext cx="2436893" cy="6858079"/>
            <a:chOff x="-1" y="-1"/>
            <a:chExt cx="2436893" cy="6858078"/>
          </a:xfrm>
        </p:grpSpPr>
        <p:sp>
          <p:nvSpPr>
            <p:cNvPr id="213" name="Figure"/>
            <p:cNvSpPr/>
            <p:nvPr/>
          </p:nvSpPr>
          <p:spPr>
            <a:xfrm>
              <a:off x="306403" y="-2"/>
              <a:ext cx="1122411" cy="5329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26"/>
                  </a:moveTo>
                  <a:lnTo>
                    <a:pt x="4766" y="21600"/>
                  </a:lnTo>
                  <a:lnTo>
                    <a:pt x="21600" y="0"/>
                  </a:lnTo>
                  <a:lnTo>
                    <a:pt x="16712" y="0"/>
                  </a:lnTo>
                  <a:lnTo>
                    <a:pt x="0" y="21426"/>
                  </a:lnTo>
                  <a:close/>
                </a:path>
              </a:pathLst>
            </a:custGeom>
            <a:solidFill>
              <a:srgbClr val="30ACE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214" name="Figure"/>
            <p:cNvSpPr/>
            <p:nvPr/>
          </p:nvSpPr>
          <p:spPr>
            <a:xfrm>
              <a:off x="0" y="-2"/>
              <a:ext cx="1117648" cy="5276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6722" y="0"/>
                  </a:lnTo>
                  <a:lnTo>
                    <a:pt x="0" y="21444"/>
                  </a:lnTo>
                  <a:lnTo>
                    <a:pt x="481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215" name="Triangle"/>
            <p:cNvSpPr/>
            <p:nvPr/>
          </p:nvSpPr>
          <p:spPr>
            <a:xfrm>
              <a:off x="-1" y="5238783"/>
              <a:ext cx="1228783" cy="1619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651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216" name="Triangle"/>
            <p:cNvSpPr/>
            <p:nvPr/>
          </p:nvSpPr>
          <p:spPr>
            <a:xfrm>
              <a:off x="306403" y="5291172"/>
              <a:ext cx="1495473" cy="1566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843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5A8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217" name="Figure"/>
            <p:cNvSpPr/>
            <p:nvPr/>
          </p:nvSpPr>
          <p:spPr>
            <a:xfrm>
              <a:off x="306403" y="5286408"/>
              <a:ext cx="2130489" cy="1571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5"/>
                  </a:moveTo>
                  <a:lnTo>
                    <a:pt x="15162" y="21600"/>
                  </a:lnTo>
                  <a:lnTo>
                    <a:pt x="21600" y="21600"/>
                  </a:lnTo>
                  <a:lnTo>
                    <a:pt x="2511" y="589"/>
                  </a:lnTo>
                  <a:lnTo>
                    <a:pt x="0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1287C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218" name="Figure"/>
            <p:cNvSpPr/>
            <p:nvPr/>
          </p:nvSpPr>
          <p:spPr>
            <a:xfrm>
              <a:off x="-2" y="5238783"/>
              <a:ext cx="1695515" cy="1619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3721" y="1271"/>
                  </a:lnTo>
                  <a:lnTo>
                    <a:pt x="3115" y="572"/>
                  </a:lnTo>
                  <a:lnTo>
                    <a:pt x="3175" y="572"/>
                  </a:lnTo>
                  <a:lnTo>
                    <a:pt x="3175" y="508"/>
                  </a:lnTo>
                  <a:lnTo>
                    <a:pt x="3115" y="508"/>
                  </a:lnTo>
                  <a:lnTo>
                    <a:pt x="0" y="0"/>
                  </a:lnTo>
                  <a:lnTo>
                    <a:pt x="15654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</p:grpSp>
      <p:sp>
        <p:nvSpPr>
          <p:cNvPr id="220" name="Texte du titre"/>
          <p:cNvSpPr txBox="1"/>
          <p:nvPr>
            <p:ph type="title"/>
          </p:nvPr>
        </p:nvSpPr>
        <p:spPr>
          <a:xfrm>
            <a:off x="2572279" y="2666999"/>
            <a:ext cx="8930748" cy="2110385"/>
          </a:xfrm>
          <a:prstGeom prst="rect">
            <a:avLst/>
          </a:prstGeom>
        </p:spPr>
        <p:txBody>
          <a:bodyPr anchor="b"/>
          <a:lstStyle>
            <a:lvl1pPr algn="r" defTabSz="457200">
              <a:lnSpc>
                <a:spcPct val="100000"/>
              </a:lnSpc>
              <a:defRPr sz="4000"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221" name="Texte niveau 1…"/>
          <p:cNvSpPr txBox="1"/>
          <p:nvPr>
            <p:ph type="body" sz="quarter" idx="1"/>
          </p:nvPr>
        </p:nvSpPr>
        <p:spPr>
          <a:xfrm>
            <a:off x="2572278" y="4777380"/>
            <a:ext cx="8930748" cy="860433"/>
          </a:xfrm>
          <a:prstGeom prst="rect">
            <a:avLst/>
          </a:prstGeom>
        </p:spPr>
        <p:txBody>
          <a:bodyPr/>
          <a:lstStyle>
            <a:lvl1pPr marL="0" indent="0" algn="r" defTabSz="457200">
              <a:lnSpc>
                <a:spcPct val="100000"/>
              </a:lnSpc>
              <a:spcBef>
                <a:spcPts val="600"/>
              </a:spcBef>
              <a:buSzTx/>
              <a:buNone/>
              <a:defRPr sz="2000">
                <a:latin typeface="Corbel"/>
                <a:ea typeface="Corbel"/>
                <a:cs typeface="Corbel"/>
                <a:sym typeface="Corbel"/>
              </a:defRPr>
            </a:lvl1pPr>
            <a:lvl2pPr marL="0" indent="0" algn="r" defTabSz="457200">
              <a:lnSpc>
                <a:spcPct val="100000"/>
              </a:lnSpc>
              <a:spcBef>
                <a:spcPts val="600"/>
              </a:spcBef>
              <a:buSzTx/>
              <a:buNone/>
              <a:defRPr sz="2000">
                <a:latin typeface="Corbel"/>
                <a:ea typeface="Corbel"/>
                <a:cs typeface="Corbel"/>
                <a:sym typeface="Corbel"/>
              </a:defRPr>
            </a:lvl2pPr>
            <a:lvl3pPr marL="0" indent="0" algn="r" defTabSz="457200">
              <a:lnSpc>
                <a:spcPct val="100000"/>
              </a:lnSpc>
              <a:spcBef>
                <a:spcPts val="600"/>
              </a:spcBef>
              <a:buSzTx/>
              <a:buNone/>
              <a:defRPr sz="2000">
                <a:latin typeface="Corbel"/>
                <a:ea typeface="Corbel"/>
                <a:cs typeface="Corbel"/>
                <a:sym typeface="Corbel"/>
              </a:defRPr>
            </a:lvl3pPr>
            <a:lvl4pPr marL="0" indent="0" algn="r" defTabSz="457200">
              <a:lnSpc>
                <a:spcPct val="100000"/>
              </a:lnSpc>
              <a:spcBef>
                <a:spcPts val="600"/>
              </a:spcBef>
              <a:buSzTx/>
              <a:buNone/>
              <a:defRPr sz="2000">
                <a:latin typeface="Corbel"/>
                <a:ea typeface="Corbel"/>
                <a:cs typeface="Corbel"/>
                <a:sym typeface="Corbel"/>
              </a:defRPr>
            </a:lvl4pPr>
            <a:lvl5pPr marL="0" indent="0" algn="r" defTabSz="457200">
              <a:lnSpc>
                <a:spcPct val="100000"/>
              </a:lnSpc>
              <a:spcBef>
                <a:spcPts val="600"/>
              </a:spcBef>
              <a:buSzTx/>
              <a:buNone/>
              <a:defRPr sz="2000">
                <a:latin typeface="Corbel"/>
                <a:ea typeface="Corbel"/>
                <a:cs typeface="Corbel"/>
                <a:sym typeface="Corbel"/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22" name="Numéro de diapositive"/>
          <p:cNvSpPr txBox="1"/>
          <p:nvPr>
            <p:ph type="sldNum" sz="quarter" idx="2"/>
          </p:nvPr>
        </p:nvSpPr>
        <p:spPr>
          <a:xfrm>
            <a:off x="11271888" y="5950269"/>
            <a:ext cx="231137" cy="23113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ux contenu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rouper"/>
          <p:cNvGrpSpPr/>
          <p:nvPr/>
        </p:nvGrpSpPr>
        <p:grpSpPr>
          <a:xfrm>
            <a:off x="150770" y="-44"/>
            <a:ext cx="2436893" cy="6858079"/>
            <a:chOff x="-1" y="-1"/>
            <a:chExt cx="2436893" cy="6858078"/>
          </a:xfrm>
        </p:grpSpPr>
        <p:sp>
          <p:nvSpPr>
            <p:cNvPr id="229" name="Figure"/>
            <p:cNvSpPr/>
            <p:nvPr/>
          </p:nvSpPr>
          <p:spPr>
            <a:xfrm>
              <a:off x="306403" y="-2"/>
              <a:ext cx="1122411" cy="5329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26"/>
                  </a:moveTo>
                  <a:lnTo>
                    <a:pt x="4766" y="21600"/>
                  </a:lnTo>
                  <a:lnTo>
                    <a:pt x="21600" y="0"/>
                  </a:lnTo>
                  <a:lnTo>
                    <a:pt x="16712" y="0"/>
                  </a:lnTo>
                  <a:lnTo>
                    <a:pt x="0" y="21426"/>
                  </a:lnTo>
                  <a:close/>
                </a:path>
              </a:pathLst>
            </a:custGeom>
            <a:solidFill>
              <a:srgbClr val="30ACE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230" name="Figure"/>
            <p:cNvSpPr/>
            <p:nvPr/>
          </p:nvSpPr>
          <p:spPr>
            <a:xfrm>
              <a:off x="0" y="-2"/>
              <a:ext cx="1117648" cy="5276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6722" y="0"/>
                  </a:lnTo>
                  <a:lnTo>
                    <a:pt x="0" y="21444"/>
                  </a:lnTo>
                  <a:lnTo>
                    <a:pt x="481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231" name="Triangle"/>
            <p:cNvSpPr/>
            <p:nvPr/>
          </p:nvSpPr>
          <p:spPr>
            <a:xfrm>
              <a:off x="-1" y="5238783"/>
              <a:ext cx="1228783" cy="1619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651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232" name="Triangle"/>
            <p:cNvSpPr/>
            <p:nvPr/>
          </p:nvSpPr>
          <p:spPr>
            <a:xfrm>
              <a:off x="306403" y="5291172"/>
              <a:ext cx="1495473" cy="1566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843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5A8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233" name="Figure"/>
            <p:cNvSpPr/>
            <p:nvPr/>
          </p:nvSpPr>
          <p:spPr>
            <a:xfrm>
              <a:off x="306403" y="5286408"/>
              <a:ext cx="2130489" cy="1571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5"/>
                  </a:moveTo>
                  <a:lnTo>
                    <a:pt x="15162" y="21600"/>
                  </a:lnTo>
                  <a:lnTo>
                    <a:pt x="21600" y="21600"/>
                  </a:lnTo>
                  <a:lnTo>
                    <a:pt x="2511" y="589"/>
                  </a:lnTo>
                  <a:lnTo>
                    <a:pt x="0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1287C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234" name="Figure"/>
            <p:cNvSpPr/>
            <p:nvPr/>
          </p:nvSpPr>
          <p:spPr>
            <a:xfrm>
              <a:off x="-2" y="5238783"/>
              <a:ext cx="1695515" cy="1619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3721" y="1271"/>
                  </a:lnTo>
                  <a:lnTo>
                    <a:pt x="3115" y="572"/>
                  </a:lnTo>
                  <a:lnTo>
                    <a:pt x="3175" y="572"/>
                  </a:lnTo>
                  <a:lnTo>
                    <a:pt x="3175" y="508"/>
                  </a:lnTo>
                  <a:lnTo>
                    <a:pt x="3115" y="508"/>
                  </a:lnTo>
                  <a:lnTo>
                    <a:pt x="0" y="0"/>
                  </a:lnTo>
                  <a:lnTo>
                    <a:pt x="15654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</p:grpSp>
      <p:sp>
        <p:nvSpPr>
          <p:cNvPr id="236" name="Texte du titre"/>
          <p:cNvSpPr txBox="1"/>
          <p:nvPr>
            <p:ph type="title"/>
          </p:nvPr>
        </p:nvSpPr>
        <p:spPr>
          <a:xfrm>
            <a:off x="1484311" y="685800"/>
            <a:ext cx="10018715" cy="1752600"/>
          </a:xfrm>
          <a:prstGeom prst="rect">
            <a:avLst/>
          </a:prstGeom>
        </p:spPr>
        <p:txBody>
          <a:bodyPr/>
          <a:lstStyle>
            <a:lvl1pPr algn="ctr" defTabSz="457200">
              <a:lnSpc>
                <a:spcPct val="100000"/>
              </a:lnSpc>
              <a:defRPr sz="4000"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237" name="Texte niveau 1…"/>
          <p:cNvSpPr txBox="1"/>
          <p:nvPr>
            <p:ph type="body" sz="quarter" idx="1"/>
          </p:nvPr>
        </p:nvSpPr>
        <p:spPr>
          <a:xfrm>
            <a:off x="1484312" y="2666999"/>
            <a:ext cx="4895056" cy="3124201"/>
          </a:xfrm>
          <a:prstGeom prst="rect">
            <a:avLst/>
          </a:prstGeom>
        </p:spPr>
        <p:txBody>
          <a:bodyPr anchor="ctr"/>
          <a:lstStyle>
            <a:lvl1pPr marL="285750" indent="-285750" defTabSz="457200">
              <a:lnSpc>
                <a:spcPct val="100000"/>
              </a:lnSpc>
              <a:spcBef>
                <a:spcPts val="600"/>
              </a:spcBef>
              <a:buClr>
                <a:srgbClr val="1287C3"/>
              </a:buClr>
              <a:buSzPct val="145000"/>
              <a:buFont typeface="Arial"/>
              <a:buChar char="•"/>
              <a:defRPr sz="1800">
                <a:latin typeface="Corbel"/>
                <a:ea typeface="Corbel"/>
                <a:cs typeface="Corbel"/>
                <a:sym typeface="Corbel"/>
              </a:defRPr>
            </a:lvl1pPr>
            <a:lvl2pPr marL="778668" indent="-321468" defTabSz="457200">
              <a:lnSpc>
                <a:spcPct val="100000"/>
              </a:lnSpc>
              <a:spcBef>
                <a:spcPts val="600"/>
              </a:spcBef>
              <a:buClr>
                <a:srgbClr val="1287C3"/>
              </a:buClr>
              <a:buSzPct val="145000"/>
              <a:buFont typeface="Arial"/>
              <a:buChar char="•"/>
              <a:defRPr sz="1800">
                <a:latin typeface="Corbel"/>
                <a:ea typeface="Corbel"/>
                <a:cs typeface="Corbel"/>
                <a:sym typeface="Corbel"/>
              </a:defRPr>
            </a:lvl2pPr>
            <a:lvl3pPr marL="1281792" indent="-367392" defTabSz="457200">
              <a:lnSpc>
                <a:spcPct val="100000"/>
              </a:lnSpc>
              <a:spcBef>
                <a:spcPts val="600"/>
              </a:spcBef>
              <a:buClr>
                <a:srgbClr val="1287C3"/>
              </a:buClr>
              <a:buSzPct val="145000"/>
              <a:buFont typeface="Arial"/>
              <a:buChar char="•"/>
              <a:defRPr sz="1800">
                <a:latin typeface="Corbel"/>
                <a:ea typeface="Corbel"/>
                <a:cs typeface="Corbel"/>
                <a:sym typeface="Corbel"/>
              </a:defRPr>
            </a:lvl3pPr>
            <a:lvl4pPr marL="1628775" indent="-257175" defTabSz="457200">
              <a:lnSpc>
                <a:spcPct val="100000"/>
              </a:lnSpc>
              <a:spcBef>
                <a:spcPts val="600"/>
              </a:spcBef>
              <a:buClr>
                <a:srgbClr val="1287C3"/>
              </a:buClr>
              <a:buSzPct val="145000"/>
              <a:buFont typeface="Arial"/>
              <a:buChar char="•"/>
              <a:defRPr sz="1800">
                <a:latin typeface="Corbel"/>
                <a:ea typeface="Corbel"/>
                <a:cs typeface="Corbel"/>
                <a:sym typeface="Corbel"/>
              </a:defRPr>
            </a:lvl4pPr>
            <a:lvl5pPr marL="2085975" indent="-257175" defTabSz="457200">
              <a:lnSpc>
                <a:spcPct val="100000"/>
              </a:lnSpc>
              <a:spcBef>
                <a:spcPts val="600"/>
              </a:spcBef>
              <a:buClr>
                <a:srgbClr val="1287C3"/>
              </a:buClr>
              <a:buSzPct val="145000"/>
              <a:buFont typeface="Arial"/>
              <a:buChar char="•"/>
              <a:defRPr sz="1800">
                <a:latin typeface="Corbel"/>
                <a:ea typeface="Corbel"/>
                <a:cs typeface="Corbel"/>
                <a:sym typeface="Corbel"/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8" name="Numéro de diapositive"/>
          <p:cNvSpPr txBox="1"/>
          <p:nvPr>
            <p:ph type="sldNum" sz="quarter" idx="2"/>
          </p:nvPr>
        </p:nvSpPr>
        <p:spPr>
          <a:xfrm>
            <a:off x="11271888" y="5950269"/>
            <a:ext cx="231137" cy="23113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ais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rouper"/>
          <p:cNvGrpSpPr/>
          <p:nvPr/>
        </p:nvGrpSpPr>
        <p:grpSpPr>
          <a:xfrm>
            <a:off x="150770" y="-44"/>
            <a:ext cx="2436893" cy="6858079"/>
            <a:chOff x="-1" y="-1"/>
            <a:chExt cx="2436893" cy="6858078"/>
          </a:xfrm>
        </p:grpSpPr>
        <p:sp>
          <p:nvSpPr>
            <p:cNvPr id="245" name="Figure"/>
            <p:cNvSpPr/>
            <p:nvPr/>
          </p:nvSpPr>
          <p:spPr>
            <a:xfrm>
              <a:off x="306403" y="-2"/>
              <a:ext cx="1122411" cy="5329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26"/>
                  </a:moveTo>
                  <a:lnTo>
                    <a:pt x="4766" y="21600"/>
                  </a:lnTo>
                  <a:lnTo>
                    <a:pt x="21600" y="0"/>
                  </a:lnTo>
                  <a:lnTo>
                    <a:pt x="16712" y="0"/>
                  </a:lnTo>
                  <a:lnTo>
                    <a:pt x="0" y="21426"/>
                  </a:lnTo>
                  <a:close/>
                </a:path>
              </a:pathLst>
            </a:custGeom>
            <a:solidFill>
              <a:srgbClr val="30ACE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246" name="Figure"/>
            <p:cNvSpPr/>
            <p:nvPr/>
          </p:nvSpPr>
          <p:spPr>
            <a:xfrm>
              <a:off x="0" y="-2"/>
              <a:ext cx="1117648" cy="5276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6722" y="0"/>
                  </a:lnTo>
                  <a:lnTo>
                    <a:pt x="0" y="21444"/>
                  </a:lnTo>
                  <a:lnTo>
                    <a:pt x="481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247" name="Triangle"/>
            <p:cNvSpPr/>
            <p:nvPr/>
          </p:nvSpPr>
          <p:spPr>
            <a:xfrm>
              <a:off x="-1" y="5238783"/>
              <a:ext cx="1228783" cy="1619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651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248" name="Triangle"/>
            <p:cNvSpPr/>
            <p:nvPr/>
          </p:nvSpPr>
          <p:spPr>
            <a:xfrm>
              <a:off x="306403" y="5291172"/>
              <a:ext cx="1495473" cy="1566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843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5A8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249" name="Figure"/>
            <p:cNvSpPr/>
            <p:nvPr/>
          </p:nvSpPr>
          <p:spPr>
            <a:xfrm>
              <a:off x="306403" y="5286408"/>
              <a:ext cx="2130489" cy="1571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5"/>
                  </a:moveTo>
                  <a:lnTo>
                    <a:pt x="15162" y="21600"/>
                  </a:lnTo>
                  <a:lnTo>
                    <a:pt x="21600" y="21600"/>
                  </a:lnTo>
                  <a:lnTo>
                    <a:pt x="2511" y="589"/>
                  </a:lnTo>
                  <a:lnTo>
                    <a:pt x="0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1287C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250" name="Figure"/>
            <p:cNvSpPr/>
            <p:nvPr/>
          </p:nvSpPr>
          <p:spPr>
            <a:xfrm>
              <a:off x="-2" y="5238783"/>
              <a:ext cx="1695515" cy="1619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3721" y="1271"/>
                  </a:lnTo>
                  <a:lnTo>
                    <a:pt x="3115" y="572"/>
                  </a:lnTo>
                  <a:lnTo>
                    <a:pt x="3175" y="572"/>
                  </a:lnTo>
                  <a:lnTo>
                    <a:pt x="3175" y="508"/>
                  </a:lnTo>
                  <a:lnTo>
                    <a:pt x="3115" y="508"/>
                  </a:lnTo>
                  <a:lnTo>
                    <a:pt x="0" y="0"/>
                  </a:lnTo>
                  <a:lnTo>
                    <a:pt x="15654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</p:grpSp>
      <p:sp>
        <p:nvSpPr>
          <p:cNvPr id="252" name="Texte du titre"/>
          <p:cNvSpPr txBox="1"/>
          <p:nvPr>
            <p:ph type="title"/>
          </p:nvPr>
        </p:nvSpPr>
        <p:spPr>
          <a:xfrm>
            <a:off x="1484311" y="685800"/>
            <a:ext cx="10018715" cy="1752600"/>
          </a:xfrm>
          <a:prstGeom prst="rect">
            <a:avLst/>
          </a:prstGeom>
        </p:spPr>
        <p:txBody>
          <a:bodyPr/>
          <a:lstStyle>
            <a:lvl1pPr algn="ctr" defTabSz="457200">
              <a:lnSpc>
                <a:spcPct val="100000"/>
              </a:lnSpc>
              <a:defRPr sz="4000"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253" name="Texte niveau 1…"/>
          <p:cNvSpPr txBox="1"/>
          <p:nvPr>
            <p:ph type="body" sz="quarter" idx="1"/>
          </p:nvPr>
        </p:nvSpPr>
        <p:spPr>
          <a:xfrm>
            <a:off x="1772179" y="2658533"/>
            <a:ext cx="4607189" cy="576295"/>
          </a:xfrm>
          <a:prstGeom prst="rect">
            <a:avLst/>
          </a:prstGeom>
        </p:spPr>
        <p:txBody>
          <a:bodyPr anchor="b"/>
          <a:lstStyle>
            <a:lvl1pPr marL="0" indent="0" defTabSz="457200">
              <a:lnSpc>
                <a:spcPct val="100000"/>
              </a:lnSpc>
              <a:spcBef>
                <a:spcPts val="600"/>
              </a:spcBef>
              <a:buSzTx/>
              <a:buNone/>
              <a:defRPr>
                <a:solidFill>
                  <a:srgbClr val="1287C3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indent="0" defTabSz="457200">
              <a:lnSpc>
                <a:spcPct val="100000"/>
              </a:lnSpc>
              <a:spcBef>
                <a:spcPts val="600"/>
              </a:spcBef>
              <a:buSzTx/>
              <a:buNone/>
              <a:defRPr>
                <a:solidFill>
                  <a:srgbClr val="1287C3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indent="0" defTabSz="457200">
              <a:lnSpc>
                <a:spcPct val="100000"/>
              </a:lnSpc>
              <a:spcBef>
                <a:spcPts val="600"/>
              </a:spcBef>
              <a:buSzTx/>
              <a:buNone/>
              <a:defRPr>
                <a:solidFill>
                  <a:srgbClr val="1287C3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indent="0" defTabSz="457200">
              <a:lnSpc>
                <a:spcPct val="100000"/>
              </a:lnSpc>
              <a:spcBef>
                <a:spcPts val="600"/>
              </a:spcBef>
              <a:buSzTx/>
              <a:buNone/>
              <a:defRPr>
                <a:solidFill>
                  <a:srgbClr val="1287C3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indent="0" defTabSz="457200">
              <a:lnSpc>
                <a:spcPct val="100000"/>
              </a:lnSpc>
              <a:spcBef>
                <a:spcPts val="600"/>
              </a:spcBef>
              <a:buSzTx/>
              <a:buNone/>
              <a:defRPr>
                <a:solidFill>
                  <a:srgbClr val="1287C3"/>
                </a:solidFill>
                <a:latin typeface="Corbel"/>
                <a:ea typeface="Corbel"/>
                <a:cs typeface="Corbel"/>
                <a:sym typeface="Corbel"/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54" name="Rectangle"/>
          <p:cNvSpPr/>
          <p:nvPr>
            <p:ph type="body" sz="quarter" idx="21"/>
          </p:nvPr>
        </p:nvSpPr>
        <p:spPr>
          <a:xfrm>
            <a:off x="6880486" y="2667000"/>
            <a:ext cx="4622549" cy="576263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255" name="Numéro de diapositive"/>
          <p:cNvSpPr txBox="1"/>
          <p:nvPr>
            <p:ph type="sldNum" sz="quarter" idx="2"/>
          </p:nvPr>
        </p:nvSpPr>
        <p:spPr>
          <a:xfrm>
            <a:off x="11271888" y="5950269"/>
            <a:ext cx="231137" cy="23113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seu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" name="Grouper"/>
          <p:cNvGrpSpPr/>
          <p:nvPr/>
        </p:nvGrpSpPr>
        <p:grpSpPr>
          <a:xfrm>
            <a:off x="150770" y="-44"/>
            <a:ext cx="2436893" cy="6858079"/>
            <a:chOff x="-1" y="-1"/>
            <a:chExt cx="2436893" cy="6858078"/>
          </a:xfrm>
        </p:grpSpPr>
        <p:sp>
          <p:nvSpPr>
            <p:cNvPr id="262" name="Figure"/>
            <p:cNvSpPr/>
            <p:nvPr/>
          </p:nvSpPr>
          <p:spPr>
            <a:xfrm>
              <a:off x="306403" y="-2"/>
              <a:ext cx="1122411" cy="5329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26"/>
                  </a:moveTo>
                  <a:lnTo>
                    <a:pt x="4766" y="21600"/>
                  </a:lnTo>
                  <a:lnTo>
                    <a:pt x="21600" y="0"/>
                  </a:lnTo>
                  <a:lnTo>
                    <a:pt x="16712" y="0"/>
                  </a:lnTo>
                  <a:lnTo>
                    <a:pt x="0" y="21426"/>
                  </a:lnTo>
                  <a:close/>
                </a:path>
              </a:pathLst>
            </a:custGeom>
            <a:solidFill>
              <a:srgbClr val="30ACE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263" name="Figure"/>
            <p:cNvSpPr/>
            <p:nvPr/>
          </p:nvSpPr>
          <p:spPr>
            <a:xfrm>
              <a:off x="0" y="-2"/>
              <a:ext cx="1117648" cy="5276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6722" y="0"/>
                  </a:lnTo>
                  <a:lnTo>
                    <a:pt x="0" y="21444"/>
                  </a:lnTo>
                  <a:lnTo>
                    <a:pt x="481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264" name="Triangle"/>
            <p:cNvSpPr/>
            <p:nvPr/>
          </p:nvSpPr>
          <p:spPr>
            <a:xfrm>
              <a:off x="-1" y="5238783"/>
              <a:ext cx="1228783" cy="1619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651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265" name="Triangle"/>
            <p:cNvSpPr/>
            <p:nvPr/>
          </p:nvSpPr>
          <p:spPr>
            <a:xfrm>
              <a:off x="306403" y="5291172"/>
              <a:ext cx="1495473" cy="1566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843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5A8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266" name="Figure"/>
            <p:cNvSpPr/>
            <p:nvPr/>
          </p:nvSpPr>
          <p:spPr>
            <a:xfrm>
              <a:off x="306403" y="5286408"/>
              <a:ext cx="2130489" cy="1571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5"/>
                  </a:moveTo>
                  <a:lnTo>
                    <a:pt x="15162" y="21600"/>
                  </a:lnTo>
                  <a:lnTo>
                    <a:pt x="21600" y="21600"/>
                  </a:lnTo>
                  <a:lnTo>
                    <a:pt x="2511" y="589"/>
                  </a:lnTo>
                  <a:lnTo>
                    <a:pt x="0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1287C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267" name="Figure"/>
            <p:cNvSpPr/>
            <p:nvPr/>
          </p:nvSpPr>
          <p:spPr>
            <a:xfrm>
              <a:off x="-2" y="5238783"/>
              <a:ext cx="1695515" cy="1619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3721" y="1271"/>
                  </a:lnTo>
                  <a:lnTo>
                    <a:pt x="3115" y="572"/>
                  </a:lnTo>
                  <a:lnTo>
                    <a:pt x="3175" y="572"/>
                  </a:lnTo>
                  <a:lnTo>
                    <a:pt x="3175" y="508"/>
                  </a:lnTo>
                  <a:lnTo>
                    <a:pt x="3115" y="508"/>
                  </a:lnTo>
                  <a:lnTo>
                    <a:pt x="0" y="0"/>
                  </a:lnTo>
                  <a:lnTo>
                    <a:pt x="15654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</p:grpSp>
      <p:sp>
        <p:nvSpPr>
          <p:cNvPr id="269" name="Texte du titre"/>
          <p:cNvSpPr txBox="1"/>
          <p:nvPr>
            <p:ph type="title"/>
          </p:nvPr>
        </p:nvSpPr>
        <p:spPr>
          <a:xfrm>
            <a:off x="1484311" y="685800"/>
            <a:ext cx="10018715" cy="1752600"/>
          </a:xfrm>
          <a:prstGeom prst="rect">
            <a:avLst/>
          </a:prstGeom>
        </p:spPr>
        <p:txBody>
          <a:bodyPr/>
          <a:lstStyle>
            <a:lvl1pPr algn="ctr" defTabSz="457200">
              <a:lnSpc>
                <a:spcPct val="100000"/>
              </a:lnSpc>
              <a:defRPr sz="4000"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270" name="Numéro de diapositive"/>
          <p:cNvSpPr txBox="1"/>
          <p:nvPr>
            <p:ph type="sldNum" sz="quarter" idx="2"/>
          </p:nvPr>
        </p:nvSpPr>
        <p:spPr>
          <a:xfrm>
            <a:off x="11271888" y="5950269"/>
            <a:ext cx="231137" cy="23113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d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rouper"/>
          <p:cNvGrpSpPr/>
          <p:nvPr/>
        </p:nvGrpSpPr>
        <p:grpSpPr>
          <a:xfrm>
            <a:off x="150770" y="-44"/>
            <a:ext cx="2436893" cy="6858079"/>
            <a:chOff x="-1" y="-1"/>
            <a:chExt cx="2436893" cy="6858078"/>
          </a:xfrm>
        </p:grpSpPr>
        <p:sp>
          <p:nvSpPr>
            <p:cNvPr id="277" name="Figure"/>
            <p:cNvSpPr/>
            <p:nvPr/>
          </p:nvSpPr>
          <p:spPr>
            <a:xfrm>
              <a:off x="306403" y="-2"/>
              <a:ext cx="1122411" cy="5329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26"/>
                  </a:moveTo>
                  <a:lnTo>
                    <a:pt x="4766" y="21600"/>
                  </a:lnTo>
                  <a:lnTo>
                    <a:pt x="21600" y="0"/>
                  </a:lnTo>
                  <a:lnTo>
                    <a:pt x="16712" y="0"/>
                  </a:lnTo>
                  <a:lnTo>
                    <a:pt x="0" y="21426"/>
                  </a:lnTo>
                  <a:close/>
                </a:path>
              </a:pathLst>
            </a:custGeom>
            <a:solidFill>
              <a:srgbClr val="30ACE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278" name="Figure"/>
            <p:cNvSpPr/>
            <p:nvPr/>
          </p:nvSpPr>
          <p:spPr>
            <a:xfrm>
              <a:off x="0" y="-2"/>
              <a:ext cx="1117648" cy="5276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6722" y="0"/>
                  </a:lnTo>
                  <a:lnTo>
                    <a:pt x="0" y="21444"/>
                  </a:lnTo>
                  <a:lnTo>
                    <a:pt x="481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279" name="Triangle"/>
            <p:cNvSpPr/>
            <p:nvPr/>
          </p:nvSpPr>
          <p:spPr>
            <a:xfrm>
              <a:off x="-1" y="5238783"/>
              <a:ext cx="1228783" cy="1619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651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280" name="Triangle"/>
            <p:cNvSpPr/>
            <p:nvPr/>
          </p:nvSpPr>
          <p:spPr>
            <a:xfrm>
              <a:off x="306403" y="5291172"/>
              <a:ext cx="1495473" cy="1566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843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5A8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281" name="Figure"/>
            <p:cNvSpPr/>
            <p:nvPr/>
          </p:nvSpPr>
          <p:spPr>
            <a:xfrm>
              <a:off x="306403" y="5286408"/>
              <a:ext cx="2130489" cy="1571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5"/>
                  </a:moveTo>
                  <a:lnTo>
                    <a:pt x="15162" y="21600"/>
                  </a:lnTo>
                  <a:lnTo>
                    <a:pt x="21600" y="21600"/>
                  </a:lnTo>
                  <a:lnTo>
                    <a:pt x="2511" y="589"/>
                  </a:lnTo>
                  <a:lnTo>
                    <a:pt x="0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1287C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282" name="Figure"/>
            <p:cNvSpPr/>
            <p:nvPr/>
          </p:nvSpPr>
          <p:spPr>
            <a:xfrm>
              <a:off x="-2" y="5238783"/>
              <a:ext cx="1695515" cy="1619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3721" y="1271"/>
                  </a:lnTo>
                  <a:lnTo>
                    <a:pt x="3115" y="572"/>
                  </a:lnTo>
                  <a:lnTo>
                    <a:pt x="3175" y="572"/>
                  </a:lnTo>
                  <a:lnTo>
                    <a:pt x="3175" y="508"/>
                  </a:lnTo>
                  <a:lnTo>
                    <a:pt x="3115" y="508"/>
                  </a:lnTo>
                  <a:lnTo>
                    <a:pt x="0" y="0"/>
                  </a:lnTo>
                  <a:lnTo>
                    <a:pt x="15654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</p:grpSp>
      <p:sp>
        <p:nvSpPr>
          <p:cNvPr id="284" name="Numéro de diapositive"/>
          <p:cNvSpPr txBox="1"/>
          <p:nvPr>
            <p:ph type="sldNum" sz="quarter" idx="2"/>
          </p:nvPr>
        </p:nvSpPr>
        <p:spPr>
          <a:xfrm>
            <a:off x="11271888" y="5950269"/>
            <a:ext cx="231137" cy="23113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u avec légend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rouper"/>
          <p:cNvGrpSpPr/>
          <p:nvPr/>
        </p:nvGrpSpPr>
        <p:grpSpPr>
          <a:xfrm>
            <a:off x="150770" y="-44"/>
            <a:ext cx="2436893" cy="6858079"/>
            <a:chOff x="-1" y="-1"/>
            <a:chExt cx="2436893" cy="6858078"/>
          </a:xfrm>
        </p:grpSpPr>
        <p:sp>
          <p:nvSpPr>
            <p:cNvPr id="291" name="Figure"/>
            <p:cNvSpPr/>
            <p:nvPr/>
          </p:nvSpPr>
          <p:spPr>
            <a:xfrm>
              <a:off x="306403" y="-2"/>
              <a:ext cx="1122411" cy="5329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26"/>
                  </a:moveTo>
                  <a:lnTo>
                    <a:pt x="4766" y="21600"/>
                  </a:lnTo>
                  <a:lnTo>
                    <a:pt x="21600" y="0"/>
                  </a:lnTo>
                  <a:lnTo>
                    <a:pt x="16712" y="0"/>
                  </a:lnTo>
                  <a:lnTo>
                    <a:pt x="0" y="21426"/>
                  </a:lnTo>
                  <a:close/>
                </a:path>
              </a:pathLst>
            </a:custGeom>
            <a:solidFill>
              <a:srgbClr val="30ACE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292" name="Figure"/>
            <p:cNvSpPr/>
            <p:nvPr/>
          </p:nvSpPr>
          <p:spPr>
            <a:xfrm>
              <a:off x="0" y="-2"/>
              <a:ext cx="1117648" cy="5276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6722" y="0"/>
                  </a:lnTo>
                  <a:lnTo>
                    <a:pt x="0" y="21444"/>
                  </a:lnTo>
                  <a:lnTo>
                    <a:pt x="481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293" name="Triangle"/>
            <p:cNvSpPr/>
            <p:nvPr/>
          </p:nvSpPr>
          <p:spPr>
            <a:xfrm>
              <a:off x="-1" y="5238783"/>
              <a:ext cx="1228783" cy="1619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651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294" name="Triangle"/>
            <p:cNvSpPr/>
            <p:nvPr/>
          </p:nvSpPr>
          <p:spPr>
            <a:xfrm>
              <a:off x="306403" y="5291172"/>
              <a:ext cx="1495473" cy="1566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843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5A8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295" name="Figure"/>
            <p:cNvSpPr/>
            <p:nvPr/>
          </p:nvSpPr>
          <p:spPr>
            <a:xfrm>
              <a:off x="306403" y="5286408"/>
              <a:ext cx="2130489" cy="1571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5"/>
                  </a:moveTo>
                  <a:lnTo>
                    <a:pt x="15162" y="21600"/>
                  </a:lnTo>
                  <a:lnTo>
                    <a:pt x="21600" y="21600"/>
                  </a:lnTo>
                  <a:lnTo>
                    <a:pt x="2511" y="589"/>
                  </a:lnTo>
                  <a:lnTo>
                    <a:pt x="0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1287C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296" name="Figure"/>
            <p:cNvSpPr/>
            <p:nvPr/>
          </p:nvSpPr>
          <p:spPr>
            <a:xfrm>
              <a:off x="-2" y="5238783"/>
              <a:ext cx="1695515" cy="1619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3721" y="1271"/>
                  </a:lnTo>
                  <a:lnTo>
                    <a:pt x="3115" y="572"/>
                  </a:lnTo>
                  <a:lnTo>
                    <a:pt x="3175" y="572"/>
                  </a:lnTo>
                  <a:lnTo>
                    <a:pt x="3175" y="508"/>
                  </a:lnTo>
                  <a:lnTo>
                    <a:pt x="3115" y="508"/>
                  </a:lnTo>
                  <a:lnTo>
                    <a:pt x="0" y="0"/>
                  </a:lnTo>
                  <a:lnTo>
                    <a:pt x="15654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</p:grpSp>
      <p:sp>
        <p:nvSpPr>
          <p:cNvPr id="298" name="Texte du titre"/>
          <p:cNvSpPr txBox="1"/>
          <p:nvPr>
            <p:ph type="title"/>
          </p:nvPr>
        </p:nvSpPr>
        <p:spPr>
          <a:xfrm>
            <a:off x="1484312" y="1600200"/>
            <a:ext cx="3549121" cy="1371600"/>
          </a:xfrm>
          <a:prstGeom prst="rect">
            <a:avLst/>
          </a:prstGeom>
        </p:spPr>
        <p:txBody>
          <a:bodyPr anchor="b"/>
          <a:lstStyle>
            <a:lvl1pPr algn="ctr" defTabSz="457200">
              <a:lnSpc>
                <a:spcPct val="100000"/>
              </a:lnSpc>
              <a:defRPr sz="2400"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299" name="Texte niveau 1…"/>
          <p:cNvSpPr txBox="1"/>
          <p:nvPr>
            <p:ph type="body" sz="half" idx="1"/>
          </p:nvPr>
        </p:nvSpPr>
        <p:spPr>
          <a:xfrm>
            <a:off x="5262033" y="685798"/>
            <a:ext cx="6240992" cy="5105404"/>
          </a:xfrm>
          <a:prstGeom prst="rect">
            <a:avLst/>
          </a:prstGeom>
        </p:spPr>
        <p:txBody>
          <a:bodyPr anchor="ctr"/>
          <a:lstStyle>
            <a:lvl1pPr marL="285750" indent="-285750" defTabSz="457200">
              <a:lnSpc>
                <a:spcPct val="100000"/>
              </a:lnSpc>
              <a:spcBef>
                <a:spcPts val="600"/>
              </a:spcBef>
              <a:buClr>
                <a:srgbClr val="1287C3"/>
              </a:buClr>
              <a:buSzPct val="145000"/>
              <a:buFont typeface="Arial"/>
              <a:buChar char="•"/>
              <a:defRPr sz="2000">
                <a:latin typeface="Corbel"/>
                <a:ea typeface="Corbel"/>
                <a:cs typeface="Corbel"/>
                <a:sym typeface="Corbel"/>
              </a:defRPr>
            </a:lvl1pPr>
            <a:lvl2pPr marL="774700" indent="-317500" defTabSz="457200">
              <a:lnSpc>
                <a:spcPct val="100000"/>
              </a:lnSpc>
              <a:spcBef>
                <a:spcPts val="600"/>
              </a:spcBef>
              <a:buClr>
                <a:srgbClr val="1287C3"/>
              </a:buClr>
              <a:buSzPct val="145000"/>
              <a:buFont typeface="Arial"/>
              <a:buChar char="•"/>
              <a:defRPr sz="2000">
                <a:latin typeface="Corbel"/>
                <a:ea typeface="Corbel"/>
                <a:cs typeface="Corbel"/>
                <a:sym typeface="Corbel"/>
              </a:defRPr>
            </a:lvl2pPr>
            <a:lvl3pPr marL="1271587" indent="-357187" defTabSz="457200">
              <a:lnSpc>
                <a:spcPct val="100000"/>
              </a:lnSpc>
              <a:spcBef>
                <a:spcPts val="600"/>
              </a:spcBef>
              <a:buClr>
                <a:srgbClr val="1287C3"/>
              </a:buClr>
              <a:buSzPct val="145000"/>
              <a:buFont typeface="Arial"/>
              <a:buChar char="•"/>
              <a:defRPr sz="2000">
                <a:latin typeface="Corbel"/>
                <a:ea typeface="Corbel"/>
                <a:cs typeface="Corbel"/>
                <a:sym typeface="Corbel"/>
              </a:defRPr>
            </a:lvl3pPr>
            <a:lvl4pPr marL="1616527" indent="-244927" defTabSz="457200">
              <a:lnSpc>
                <a:spcPct val="100000"/>
              </a:lnSpc>
              <a:spcBef>
                <a:spcPts val="600"/>
              </a:spcBef>
              <a:buClr>
                <a:srgbClr val="1287C3"/>
              </a:buClr>
              <a:buSzPct val="145000"/>
              <a:buFont typeface="Arial"/>
              <a:buChar char="•"/>
              <a:defRPr sz="2000">
                <a:latin typeface="Corbel"/>
                <a:ea typeface="Corbel"/>
                <a:cs typeface="Corbel"/>
                <a:sym typeface="Corbel"/>
              </a:defRPr>
            </a:lvl4pPr>
            <a:lvl5pPr marL="2073728" indent="-244928" defTabSz="457200">
              <a:lnSpc>
                <a:spcPct val="100000"/>
              </a:lnSpc>
              <a:spcBef>
                <a:spcPts val="600"/>
              </a:spcBef>
              <a:buClr>
                <a:srgbClr val="1287C3"/>
              </a:buClr>
              <a:buSzPct val="145000"/>
              <a:buFont typeface="Arial"/>
              <a:buChar char="•"/>
              <a:defRPr sz="2000">
                <a:latin typeface="Corbel"/>
                <a:ea typeface="Corbel"/>
                <a:cs typeface="Corbel"/>
                <a:sym typeface="Corbel"/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00" name="Rectangle"/>
          <p:cNvSpPr/>
          <p:nvPr>
            <p:ph type="body" sz="quarter" idx="21"/>
          </p:nvPr>
        </p:nvSpPr>
        <p:spPr>
          <a:xfrm>
            <a:off x="1484312" y="2971800"/>
            <a:ext cx="3549121" cy="1828800"/>
          </a:xfrm>
          <a:prstGeom prst="rect">
            <a:avLst/>
          </a:prstGeom>
        </p:spPr>
        <p:txBody>
          <a:bodyPr anchor="ctr"/>
          <a:lstStyle/>
          <a:p>
            <a:pPr/>
          </a:p>
        </p:txBody>
      </p:sp>
      <p:sp>
        <p:nvSpPr>
          <p:cNvPr id="301" name="Numéro de diapositive"/>
          <p:cNvSpPr txBox="1"/>
          <p:nvPr>
            <p:ph type="sldNum" sz="quarter" idx="2"/>
          </p:nvPr>
        </p:nvSpPr>
        <p:spPr>
          <a:xfrm>
            <a:off x="11271888" y="5950269"/>
            <a:ext cx="231137" cy="23113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mage avec légend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" name="Grouper"/>
          <p:cNvGrpSpPr/>
          <p:nvPr/>
        </p:nvGrpSpPr>
        <p:grpSpPr>
          <a:xfrm>
            <a:off x="150770" y="-44"/>
            <a:ext cx="2436893" cy="6858079"/>
            <a:chOff x="-1" y="-1"/>
            <a:chExt cx="2436893" cy="6858078"/>
          </a:xfrm>
        </p:grpSpPr>
        <p:sp>
          <p:nvSpPr>
            <p:cNvPr id="308" name="Figure"/>
            <p:cNvSpPr/>
            <p:nvPr/>
          </p:nvSpPr>
          <p:spPr>
            <a:xfrm>
              <a:off x="306403" y="-2"/>
              <a:ext cx="1122411" cy="5329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26"/>
                  </a:moveTo>
                  <a:lnTo>
                    <a:pt x="4766" y="21600"/>
                  </a:lnTo>
                  <a:lnTo>
                    <a:pt x="21600" y="0"/>
                  </a:lnTo>
                  <a:lnTo>
                    <a:pt x="16712" y="0"/>
                  </a:lnTo>
                  <a:lnTo>
                    <a:pt x="0" y="21426"/>
                  </a:lnTo>
                  <a:close/>
                </a:path>
              </a:pathLst>
            </a:custGeom>
            <a:solidFill>
              <a:srgbClr val="30ACE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309" name="Figure"/>
            <p:cNvSpPr/>
            <p:nvPr/>
          </p:nvSpPr>
          <p:spPr>
            <a:xfrm>
              <a:off x="0" y="-2"/>
              <a:ext cx="1117648" cy="5276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6722" y="0"/>
                  </a:lnTo>
                  <a:lnTo>
                    <a:pt x="0" y="21444"/>
                  </a:lnTo>
                  <a:lnTo>
                    <a:pt x="481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310" name="Triangle"/>
            <p:cNvSpPr/>
            <p:nvPr/>
          </p:nvSpPr>
          <p:spPr>
            <a:xfrm>
              <a:off x="-1" y="5238783"/>
              <a:ext cx="1228783" cy="1619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651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311" name="Triangle"/>
            <p:cNvSpPr/>
            <p:nvPr/>
          </p:nvSpPr>
          <p:spPr>
            <a:xfrm>
              <a:off x="306403" y="5291172"/>
              <a:ext cx="1495473" cy="1566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843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5A8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312" name="Figure"/>
            <p:cNvSpPr/>
            <p:nvPr/>
          </p:nvSpPr>
          <p:spPr>
            <a:xfrm>
              <a:off x="306403" y="5286408"/>
              <a:ext cx="2130489" cy="1571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5"/>
                  </a:moveTo>
                  <a:lnTo>
                    <a:pt x="15162" y="21600"/>
                  </a:lnTo>
                  <a:lnTo>
                    <a:pt x="21600" y="21600"/>
                  </a:lnTo>
                  <a:lnTo>
                    <a:pt x="2511" y="589"/>
                  </a:lnTo>
                  <a:lnTo>
                    <a:pt x="0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1287C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313" name="Figure"/>
            <p:cNvSpPr/>
            <p:nvPr/>
          </p:nvSpPr>
          <p:spPr>
            <a:xfrm>
              <a:off x="-2" y="5238783"/>
              <a:ext cx="1695515" cy="1619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3721" y="1271"/>
                  </a:lnTo>
                  <a:lnTo>
                    <a:pt x="3115" y="572"/>
                  </a:lnTo>
                  <a:lnTo>
                    <a:pt x="3175" y="572"/>
                  </a:lnTo>
                  <a:lnTo>
                    <a:pt x="3175" y="508"/>
                  </a:lnTo>
                  <a:lnTo>
                    <a:pt x="3115" y="508"/>
                  </a:lnTo>
                  <a:lnTo>
                    <a:pt x="0" y="0"/>
                  </a:lnTo>
                  <a:lnTo>
                    <a:pt x="15654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</p:grpSp>
      <p:sp>
        <p:nvSpPr>
          <p:cNvPr id="315" name="Texte du titre"/>
          <p:cNvSpPr txBox="1"/>
          <p:nvPr>
            <p:ph type="title"/>
          </p:nvPr>
        </p:nvSpPr>
        <p:spPr>
          <a:xfrm>
            <a:off x="1482724" y="1752599"/>
            <a:ext cx="5426158" cy="1371601"/>
          </a:xfrm>
          <a:prstGeom prst="rect">
            <a:avLst/>
          </a:prstGeom>
        </p:spPr>
        <p:txBody>
          <a:bodyPr anchor="b"/>
          <a:lstStyle>
            <a:lvl1pPr algn="ctr" defTabSz="457200">
              <a:lnSpc>
                <a:spcPct val="100000"/>
              </a:lnSpc>
              <a:defRPr sz="2800"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316" name="Image"/>
          <p:cNvSpPr/>
          <p:nvPr>
            <p:ph type="pic" sz="quarter" idx="21"/>
          </p:nvPr>
        </p:nvSpPr>
        <p:spPr>
          <a:xfrm>
            <a:off x="7594682" y="914400"/>
            <a:ext cx="3280991" cy="4572000"/>
          </a:xfrm>
          <a:prstGeom prst="rect">
            <a:avLst/>
          </a:prstGeom>
          <a:ln w="38100">
            <a:solidFill>
              <a:srgbClr val="B2B7B8"/>
            </a:solidFill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17" name="Texte niveau 1…"/>
          <p:cNvSpPr txBox="1"/>
          <p:nvPr>
            <p:ph type="body" sz="quarter" idx="1"/>
          </p:nvPr>
        </p:nvSpPr>
        <p:spPr>
          <a:xfrm>
            <a:off x="1482724" y="3124199"/>
            <a:ext cx="5426158" cy="1828801"/>
          </a:xfrm>
          <a:prstGeom prst="rect">
            <a:avLst/>
          </a:prstGeom>
        </p:spPr>
        <p:txBody>
          <a:bodyPr anchor="ctr"/>
          <a:lstStyle>
            <a:lvl1pPr marL="0" indent="0" algn="ctr" defTabSz="457200">
              <a:lnSpc>
                <a:spcPct val="100000"/>
              </a:lnSpc>
              <a:spcBef>
                <a:spcPts val="600"/>
              </a:spcBef>
              <a:buSzTx/>
              <a:buNone/>
              <a:defRPr sz="1800">
                <a:latin typeface="Corbel"/>
                <a:ea typeface="Corbel"/>
                <a:cs typeface="Corbel"/>
                <a:sym typeface="Corbel"/>
              </a:defRPr>
            </a:lvl1pPr>
            <a:lvl2pPr marL="0" indent="0" algn="ctr" defTabSz="457200">
              <a:lnSpc>
                <a:spcPct val="100000"/>
              </a:lnSpc>
              <a:spcBef>
                <a:spcPts val="600"/>
              </a:spcBef>
              <a:buSzTx/>
              <a:buNone/>
              <a:defRPr sz="1800">
                <a:latin typeface="Corbel"/>
                <a:ea typeface="Corbel"/>
                <a:cs typeface="Corbel"/>
                <a:sym typeface="Corbel"/>
              </a:defRPr>
            </a:lvl2pPr>
            <a:lvl3pPr marL="0" indent="0" algn="ctr" defTabSz="457200">
              <a:lnSpc>
                <a:spcPct val="100000"/>
              </a:lnSpc>
              <a:spcBef>
                <a:spcPts val="600"/>
              </a:spcBef>
              <a:buSzTx/>
              <a:buNone/>
              <a:defRPr sz="1800">
                <a:latin typeface="Corbel"/>
                <a:ea typeface="Corbel"/>
                <a:cs typeface="Corbel"/>
                <a:sym typeface="Corbel"/>
              </a:defRPr>
            </a:lvl3pPr>
            <a:lvl4pPr marL="0" indent="0" algn="ctr" defTabSz="457200">
              <a:lnSpc>
                <a:spcPct val="100000"/>
              </a:lnSpc>
              <a:spcBef>
                <a:spcPts val="600"/>
              </a:spcBef>
              <a:buSzTx/>
              <a:buNone/>
              <a:defRPr sz="1800">
                <a:latin typeface="Corbel"/>
                <a:ea typeface="Corbel"/>
                <a:cs typeface="Corbel"/>
                <a:sym typeface="Corbel"/>
              </a:defRPr>
            </a:lvl4pPr>
            <a:lvl5pPr marL="0" indent="0" algn="ctr" defTabSz="457200">
              <a:lnSpc>
                <a:spcPct val="100000"/>
              </a:lnSpc>
              <a:spcBef>
                <a:spcPts val="600"/>
              </a:spcBef>
              <a:buSzTx/>
              <a:buNone/>
              <a:defRPr sz="1800">
                <a:latin typeface="Corbel"/>
                <a:ea typeface="Corbel"/>
                <a:cs typeface="Corbel"/>
                <a:sym typeface="Corbel"/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18" name="Numéro de diapositive"/>
          <p:cNvSpPr txBox="1"/>
          <p:nvPr>
            <p:ph type="sldNum" sz="quarter" idx="2"/>
          </p:nvPr>
        </p:nvSpPr>
        <p:spPr>
          <a:xfrm>
            <a:off x="11271888" y="5950269"/>
            <a:ext cx="231137" cy="23113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mage panoramique avec légend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" name="Grouper"/>
          <p:cNvGrpSpPr/>
          <p:nvPr/>
        </p:nvGrpSpPr>
        <p:grpSpPr>
          <a:xfrm>
            <a:off x="150770" y="-44"/>
            <a:ext cx="2436893" cy="6858079"/>
            <a:chOff x="-1" y="-1"/>
            <a:chExt cx="2436893" cy="6858078"/>
          </a:xfrm>
        </p:grpSpPr>
        <p:sp>
          <p:nvSpPr>
            <p:cNvPr id="325" name="Figure"/>
            <p:cNvSpPr/>
            <p:nvPr/>
          </p:nvSpPr>
          <p:spPr>
            <a:xfrm>
              <a:off x="306403" y="-2"/>
              <a:ext cx="1122411" cy="5329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26"/>
                  </a:moveTo>
                  <a:lnTo>
                    <a:pt x="4766" y="21600"/>
                  </a:lnTo>
                  <a:lnTo>
                    <a:pt x="21600" y="0"/>
                  </a:lnTo>
                  <a:lnTo>
                    <a:pt x="16712" y="0"/>
                  </a:lnTo>
                  <a:lnTo>
                    <a:pt x="0" y="21426"/>
                  </a:lnTo>
                  <a:close/>
                </a:path>
              </a:pathLst>
            </a:custGeom>
            <a:solidFill>
              <a:srgbClr val="30ACE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326" name="Figure"/>
            <p:cNvSpPr/>
            <p:nvPr/>
          </p:nvSpPr>
          <p:spPr>
            <a:xfrm>
              <a:off x="0" y="-2"/>
              <a:ext cx="1117648" cy="5276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6722" y="0"/>
                  </a:lnTo>
                  <a:lnTo>
                    <a:pt x="0" y="21444"/>
                  </a:lnTo>
                  <a:lnTo>
                    <a:pt x="481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327" name="Triangle"/>
            <p:cNvSpPr/>
            <p:nvPr/>
          </p:nvSpPr>
          <p:spPr>
            <a:xfrm>
              <a:off x="-1" y="5238783"/>
              <a:ext cx="1228783" cy="1619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651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328" name="Triangle"/>
            <p:cNvSpPr/>
            <p:nvPr/>
          </p:nvSpPr>
          <p:spPr>
            <a:xfrm>
              <a:off x="306403" y="5291172"/>
              <a:ext cx="1495473" cy="1566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843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5A8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329" name="Figure"/>
            <p:cNvSpPr/>
            <p:nvPr/>
          </p:nvSpPr>
          <p:spPr>
            <a:xfrm>
              <a:off x="306403" y="5286408"/>
              <a:ext cx="2130489" cy="1571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5"/>
                  </a:moveTo>
                  <a:lnTo>
                    <a:pt x="15162" y="21600"/>
                  </a:lnTo>
                  <a:lnTo>
                    <a:pt x="21600" y="21600"/>
                  </a:lnTo>
                  <a:lnTo>
                    <a:pt x="2511" y="589"/>
                  </a:lnTo>
                  <a:lnTo>
                    <a:pt x="0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1287C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330" name="Figure"/>
            <p:cNvSpPr/>
            <p:nvPr/>
          </p:nvSpPr>
          <p:spPr>
            <a:xfrm>
              <a:off x="-2" y="5238783"/>
              <a:ext cx="1695515" cy="1619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3721" y="1271"/>
                  </a:lnTo>
                  <a:lnTo>
                    <a:pt x="3115" y="572"/>
                  </a:lnTo>
                  <a:lnTo>
                    <a:pt x="3175" y="572"/>
                  </a:lnTo>
                  <a:lnTo>
                    <a:pt x="3175" y="508"/>
                  </a:lnTo>
                  <a:lnTo>
                    <a:pt x="3115" y="508"/>
                  </a:lnTo>
                  <a:lnTo>
                    <a:pt x="0" y="0"/>
                  </a:lnTo>
                  <a:lnTo>
                    <a:pt x="15654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</p:grpSp>
      <p:sp>
        <p:nvSpPr>
          <p:cNvPr id="332" name="Texte du titre"/>
          <p:cNvSpPr txBox="1"/>
          <p:nvPr>
            <p:ph type="title"/>
          </p:nvPr>
        </p:nvSpPr>
        <p:spPr>
          <a:xfrm>
            <a:off x="1484311" y="4732863"/>
            <a:ext cx="10018711" cy="566771"/>
          </a:xfrm>
          <a:prstGeom prst="rect">
            <a:avLst/>
          </a:prstGeom>
        </p:spPr>
        <p:txBody>
          <a:bodyPr anchor="b"/>
          <a:lstStyle>
            <a:lvl1pPr algn="ctr" defTabSz="457200">
              <a:lnSpc>
                <a:spcPct val="100000"/>
              </a:lnSpc>
              <a:defRPr sz="2400"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333" name="Image"/>
          <p:cNvSpPr/>
          <p:nvPr>
            <p:ph type="pic" sz="half" idx="21"/>
          </p:nvPr>
        </p:nvSpPr>
        <p:spPr>
          <a:xfrm>
            <a:off x="2386009" y="932112"/>
            <a:ext cx="8225947" cy="3164976"/>
          </a:xfrm>
          <a:prstGeom prst="rect">
            <a:avLst/>
          </a:prstGeom>
          <a:ln w="38100">
            <a:solidFill>
              <a:srgbClr val="B2B7B8"/>
            </a:solidFill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4" name="Texte niveau 1…"/>
          <p:cNvSpPr txBox="1"/>
          <p:nvPr>
            <p:ph type="body" sz="quarter" idx="1"/>
          </p:nvPr>
        </p:nvSpPr>
        <p:spPr>
          <a:xfrm>
            <a:off x="1484311" y="5299602"/>
            <a:ext cx="10018711" cy="493745"/>
          </a:xfrm>
          <a:prstGeom prst="rect">
            <a:avLst/>
          </a:prstGeom>
        </p:spPr>
        <p:txBody>
          <a:bodyPr anchor="ctr"/>
          <a:lstStyle>
            <a:lvl1pPr marL="0" indent="0" algn="ctr" defTabSz="457200">
              <a:lnSpc>
                <a:spcPct val="100000"/>
              </a:lnSpc>
              <a:spcBef>
                <a:spcPts val="600"/>
              </a:spcBef>
              <a:buSzTx/>
              <a:buNone/>
              <a:defRPr sz="1400">
                <a:latin typeface="Corbel"/>
                <a:ea typeface="Corbel"/>
                <a:cs typeface="Corbel"/>
                <a:sym typeface="Corbel"/>
              </a:defRPr>
            </a:lvl1pPr>
            <a:lvl2pPr marL="0" indent="0" algn="ctr" defTabSz="457200">
              <a:lnSpc>
                <a:spcPct val="100000"/>
              </a:lnSpc>
              <a:spcBef>
                <a:spcPts val="600"/>
              </a:spcBef>
              <a:buSzTx/>
              <a:buNone/>
              <a:defRPr sz="1400">
                <a:latin typeface="Corbel"/>
                <a:ea typeface="Corbel"/>
                <a:cs typeface="Corbel"/>
                <a:sym typeface="Corbel"/>
              </a:defRPr>
            </a:lvl2pPr>
            <a:lvl3pPr marL="0" indent="0" algn="ctr" defTabSz="457200">
              <a:lnSpc>
                <a:spcPct val="100000"/>
              </a:lnSpc>
              <a:spcBef>
                <a:spcPts val="600"/>
              </a:spcBef>
              <a:buSzTx/>
              <a:buNone/>
              <a:defRPr sz="1400">
                <a:latin typeface="Corbel"/>
                <a:ea typeface="Corbel"/>
                <a:cs typeface="Corbel"/>
                <a:sym typeface="Corbel"/>
              </a:defRPr>
            </a:lvl3pPr>
            <a:lvl4pPr marL="0" indent="0" algn="ctr" defTabSz="457200">
              <a:lnSpc>
                <a:spcPct val="100000"/>
              </a:lnSpc>
              <a:spcBef>
                <a:spcPts val="600"/>
              </a:spcBef>
              <a:buSzTx/>
              <a:buNone/>
              <a:defRPr sz="1400">
                <a:latin typeface="Corbel"/>
                <a:ea typeface="Corbel"/>
                <a:cs typeface="Corbel"/>
                <a:sym typeface="Corbel"/>
              </a:defRPr>
            </a:lvl4pPr>
            <a:lvl5pPr marL="0" indent="0" algn="ctr" defTabSz="457200">
              <a:lnSpc>
                <a:spcPct val="100000"/>
              </a:lnSpc>
              <a:spcBef>
                <a:spcPts val="600"/>
              </a:spcBef>
              <a:buSzTx/>
              <a:buNone/>
              <a:defRPr sz="1400">
                <a:latin typeface="Corbel"/>
                <a:ea typeface="Corbel"/>
                <a:cs typeface="Corbel"/>
                <a:sym typeface="Corbel"/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35" name="Numéro de diapositive"/>
          <p:cNvSpPr txBox="1"/>
          <p:nvPr>
            <p:ph type="sldNum" sz="quarter" idx="2"/>
          </p:nvPr>
        </p:nvSpPr>
        <p:spPr>
          <a:xfrm>
            <a:off x="11271888" y="5950269"/>
            <a:ext cx="231137" cy="23113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30" name="Texte niveau 1…"/>
          <p:cNvSpPr txBox="1"/>
          <p:nvPr>
            <p:ph type="body" sz="half" idx="1"/>
          </p:nvPr>
        </p:nvSpPr>
        <p:spPr>
          <a:xfrm>
            <a:off x="845126" y="1828800"/>
            <a:ext cx="5181602" cy="4351338"/>
          </a:xfrm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légend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rouper"/>
          <p:cNvGrpSpPr/>
          <p:nvPr/>
        </p:nvGrpSpPr>
        <p:grpSpPr>
          <a:xfrm>
            <a:off x="150770" y="-44"/>
            <a:ext cx="2436893" cy="6858079"/>
            <a:chOff x="-1" y="-1"/>
            <a:chExt cx="2436893" cy="6858078"/>
          </a:xfrm>
        </p:grpSpPr>
        <p:sp>
          <p:nvSpPr>
            <p:cNvPr id="342" name="Figure"/>
            <p:cNvSpPr/>
            <p:nvPr/>
          </p:nvSpPr>
          <p:spPr>
            <a:xfrm>
              <a:off x="306403" y="-2"/>
              <a:ext cx="1122411" cy="5329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26"/>
                  </a:moveTo>
                  <a:lnTo>
                    <a:pt x="4766" y="21600"/>
                  </a:lnTo>
                  <a:lnTo>
                    <a:pt x="21600" y="0"/>
                  </a:lnTo>
                  <a:lnTo>
                    <a:pt x="16712" y="0"/>
                  </a:lnTo>
                  <a:lnTo>
                    <a:pt x="0" y="21426"/>
                  </a:lnTo>
                  <a:close/>
                </a:path>
              </a:pathLst>
            </a:custGeom>
            <a:solidFill>
              <a:srgbClr val="30ACE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343" name="Figure"/>
            <p:cNvSpPr/>
            <p:nvPr/>
          </p:nvSpPr>
          <p:spPr>
            <a:xfrm>
              <a:off x="0" y="-2"/>
              <a:ext cx="1117648" cy="5276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6722" y="0"/>
                  </a:lnTo>
                  <a:lnTo>
                    <a:pt x="0" y="21444"/>
                  </a:lnTo>
                  <a:lnTo>
                    <a:pt x="481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344" name="Triangle"/>
            <p:cNvSpPr/>
            <p:nvPr/>
          </p:nvSpPr>
          <p:spPr>
            <a:xfrm>
              <a:off x="-1" y="5238783"/>
              <a:ext cx="1228783" cy="1619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651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345" name="Triangle"/>
            <p:cNvSpPr/>
            <p:nvPr/>
          </p:nvSpPr>
          <p:spPr>
            <a:xfrm>
              <a:off x="306403" y="5291172"/>
              <a:ext cx="1495473" cy="1566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843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5A8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346" name="Figure"/>
            <p:cNvSpPr/>
            <p:nvPr/>
          </p:nvSpPr>
          <p:spPr>
            <a:xfrm>
              <a:off x="306403" y="5286408"/>
              <a:ext cx="2130489" cy="1571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5"/>
                  </a:moveTo>
                  <a:lnTo>
                    <a:pt x="15162" y="21600"/>
                  </a:lnTo>
                  <a:lnTo>
                    <a:pt x="21600" y="21600"/>
                  </a:lnTo>
                  <a:lnTo>
                    <a:pt x="2511" y="589"/>
                  </a:lnTo>
                  <a:lnTo>
                    <a:pt x="0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1287C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347" name="Figure"/>
            <p:cNvSpPr/>
            <p:nvPr/>
          </p:nvSpPr>
          <p:spPr>
            <a:xfrm>
              <a:off x="-2" y="5238783"/>
              <a:ext cx="1695515" cy="1619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3721" y="1271"/>
                  </a:lnTo>
                  <a:lnTo>
                    <a:pt x="3115" y="572"/>
                  </a:lnTo>
                  <a:lnTo>
                    <a:pt x="3175" y="572"/>
                  </a:lnTo>
                  <a:lnTo>
                    <a:pt x="3175" y="508"/>
                  </a:lnTo>
                  <a:lnTo>
                    <a:pt x="3115" y="508"/>
                  </a:lnTo>
                  <a:lnTo>
                    <a:pt x="0" y="0"/>
                  </a:lnTo>
                  <a:lnTo>
                    <a:pt x="15654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</p:grpSp>
      <p:sp>
        <p:nvSpPr>
          <p:cNvPr id="349" name="Texte du titre"/>
          <p:cNvSpPr txBox="1"/>
          <p:nvPr>
            <p:ph type="title"/>
          </p:nvPr>
        </p:nvSpPr>
        <p:spPr>
          <a:xfrm>
            <a:off x="1484312" y="685800"/>
            <a:ext cx="10018711" cy="3048000"/>
          </a:xfrm>
          <a:prstGeom prst="rect">
            <a:avLst/>
          </a:prstGeom>
        </p:spPr>
        <p:txBody>
          <a:bodyPr/>
          <a:lstStyle>
            <a:lvl1pPr algn="ctr" defTabSz="457200">
              <a:lnSpc>
                <a:spcPct val="100000"/>
              </a:lnSpc>
              <a:defRPr sz="3200"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350" name="Texte niveau 1…"/>
          <p:cNvSpPr txBox="1"/>
          <p:nvPr>
            <p:ph type="body" sz="quarter" idx="1"/>
          </p:nvPr>
        </p:nvSpPr>
        <p:spPr>
          <a:xfrm>
            <a:off x="1484312" y="4343400"/>
            <a:ext cx="10018715" cy="1447800"/>
          </a:xfrm>
          <a:prstGeom prst="rect">
            <a:avLst/>
          </a:prstGeom>
        </p:spPr>
        <p:txBody>
          <a:bodyPr anchor="ctr"/>
          <a:lstStyle>
            <a:lvl1pPr marL="0" indent="0" algn="ctr" defTabSz="457200">
              <a:lnSpc>
                <a:spcPct val="100000"/>
              </a:lnSpc>
              <a:spcBef>
                <a:spcPts val="600"/>
              </a:spcBef>
              <a:buSzTx/>
              <a:buNone/>
              <a:defRPr sz="2000">
                <a:latin typeface="Corbel"/>
                <a:ea typeface="Corbel"/>
                <a:cs typeface="Corbel"/>
                <a:sym typeface="Corbel"/>
              </a:defRPr>
            </a:lvl1pPr>
            <a:lvl2pPr marL="0" indent="0" algn="ctr" defTabSz="457200">
              <a:lnSpc>
                <a:spcPct val="100000"/>
              </a:lnSpc>
              <a:spcBef>
                <a:spcPts val="600"/>
              </a:spcBef>
              <a:buSzTx/>
              <a:buNone/>
              <a:defRPr sz="2000">
                <a:latin typeface="Corbel"/>
                <a:ea typeface="Corbel"/>
                <a:cs typeface="Corbel"/>
                <a:sym typeface="Corbel"/>
              </a:defRPr>
            </a:lvl2pPr>
            <a:lvl3pPr marL="0" indent="0" algn="ctr" defTabSz="457200">
              <a:lnSpc>
                <a:spcPct val="100000"/>
              </a:lnSpc>
              <a:spcBef>
                <a:spcPts val="600"/>
              </a:spcBef>
              <a:buSzTx/>
              <a:buNone/>
              <a:defRPr sz="2000">
                <a:latin typeface="Corbel"/>
                <a:ea typeface="Corbel"/>
                <a:cs typeface="Corbel"/>
                <a:sym typeface="Corbel"/>
              </a:defRPr>
            </a:lvl3pPr>
            <a:lvl4pPr marL="0" indent="0" algn="ctr" defTabSz="457200">
              <a:lnSpc>
                <a:spcPct val="100000"/>
              </a:lnSpc>
              <a:spcBef>
                <a:spcPts val="600"/>
              </a:spcBef>
              <a:buSzTx/>
              <a:buNone/>
              <a:defRPr sz="2000">
                <a:latin typeface="Corbel"/>
                <a:ea typeface="Corbel"/>
                <a:cs typeface="Corbel"/>
                <a:sym typeface="Corbel"/>
              </a:defRPr>
            </a:lvl4pPr>
            <a:lvl5pPr marL="0" indent="0" algn="ctr" defTabSz="457200">
              <a:lnSpc>
                <a:spcPct val="100000"/>
              </a:lnSpc>
              <a:spcBef>
                <a:spcPts val="600"/>
              </a:spcBef>
              <a:buSzTx/>
              <a:buNone/>
              <a:defRPr sz="2000">
                <a:latin typeface="Corbel"/>
                <a:ea typeface="Corbel"/>
                <a:cs typeface="Corbel"/>
                <a:sym typeface="Corbel"/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51" name="Numéro de diapositive"/>
          <p:cNvSpPr txBox="1"/>
          <p:nvPr>
            <p:ph type="sldNum" sz="quarter" idx="2"/>
          </p:nvPr>
        </p:nvSpPr>
        <p:spPr>
          <a:xfrm>
            <a:off x="11271888" y="5950269"/>
            <a:ext cx="231137" cy="23113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tion avec légend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" name="Grouper"/>
          <p:cNvGrpSpPr/>
          <p:nvPr/>
        </p:nvGrpSpPr>
        <p:grpSpPr>
          <a:xfrm>
            <a:off x="150770" y="-44"/>
            <a:ext cx="2436893" cy="6858079"/>
            <a:chOff x="-1" y="-1"/>
            <a:chExt cx="2436893" cy="6858078"/>
          </a:xfrm>
        </p:grpSpPr>
        <p:sp>
          <p:nvSpPr>
            <p:cNvPr id="358" name="Figure"/>
            <p:cNvSpPr/>
            <p:nvPr/>
          </p:nvSpPr>
          <p:spPr>
            <a:xfrm>
              <a:off x="306403" y="-2"/>
              <a:ext cx="1122411" cy="5329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26"/>
                  </a:moveTo>
                  <a:lnTo>
                    <a:pt x="4766" y="21600"/>
                  </a:lnTo>
                  <a:lnTo>
                    <a:pt x="21600" y="0"/>
                  </a:lnTo>
                  <a:lnTo>
                    <a:pt x="16712" y="0"/>
                  </a:lnTo>
                  <a:lnTo>
                    <a:pt x="0" y="21426"/>
                  </a:lnTo>
                  <a:close/>
                </a:path>
              </a:pathLst>
            </a:custGeom>
            <a:solidFill>
              <a:srgbClr val="30ACE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359" name="Figure"/>
            <p:cNvSpPr/>
            <p:nvPr/>
          </p:nvSpPr>
          <p:spPr>
            <a:xfrm>
              <a:off x="0" y="-2"/>
              <a:ext cx="1117648" cy="5276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6722" y="0"/>
                  </a:lnTo>
                  <a:lnTo>
                    <a:pt x="0" y="21444"/>
                  </a:lnTo>
                  <a:lnTo>
                    <a:pt x="481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360" name="Triangle"/>
            <p:cNvSpPr/>
            <p:nvPr/>
          </p:nvSpPr>
          <p:spPr>
            <a:xfrm>
              <a:off x="-1" y="5238783"/>
              <a:ext cx="1228783" cy="1619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651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361" name="Triangle"/>
            <p:cNvSpPr/>
            <p:nvPr/>
          </p:nvSpPr>
          <p:spPr>
            <a:xfrm>
              <a:off x="306403" y="5291172"/>
              <a:ext cx="1495473" cy="1566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843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5A8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362" name="Figure"/>
            <p:cNvSpPr/>
            <p:nvPr/>
          </p:nvSpPr>
          <p:spPr>
            <a:xfrm>
              <a:off x="306403" y="5286408"/>
              <a:ext cx="2130489" cy="1571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5"/>
                  </a:moveTo>
                  <a:lnTo>
                    <a:pt x="15162" y="21600"/>
                  </a:lnTo>
                  <a:lnTo>
                    <a:pt x="21600" y="21600"/>
                  </a:lnTo>
                  <a:lnTo>
                    <a:pt x="2511" y="589"/>
                  </a:lnTo>
                  <a:lnTo>
                    <a:pt x="0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1287C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363" name="Figure"/>
            <p:cNvSpPr/>
            <p:nvPr/>
          </p:nvSpPr>
          <p:spPr>
            <a:xfrm>
              <a:off x="-2" y="5238783"/>
              <a:ext cx="1695515" cy="1619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3721" y="1271"/>
                  </a:lnTo>
                  <a:lnTo>
                    <a:pt x="3115" y="572"/>
                  </a:lnTo>
                  <a:lnTo>
                    <a:pt x="3175" y="572"/>
                  </a:lnTo>
                  <a:lnTo>
                    <a:pt x="3175" y="508"/>
                  </a:lnTo>
                  <a:lnTo>
                    <a:pt x="3115" y="508"/>
                  </a:lnTo>
                  <a:lnTo>
                    <a:pt x="0" y="0"/>
                  </a:lnTo>
                  <a:lnTo>
                    <a:pt x="15654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</p:grpSp>
      <p:sp>
        <p:nvSpPr>
          <p:cNvPr id="365" name="“"/>
          <p:cNvSpPr txBox="1"/>
          <p:nvPr/>
        </p:nvSpPr>
        <p:spPr>
          <a:xfrm>
            <a:off x="1598612" y="531839"/>
            <a:ext cx="609610" cy="1247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cap="all" sz="8000"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366" name="”"/>
          <p:cNvSpPr txBox="1"/>
          <p:nvPr/>
        </p:nvSpPr>
        <p:spPr>
          <a:xfrm>
            <a:off x="10893425" y="2488215"/>
            <a:ext cx="609600" cy="1247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>
              <a:defRPr cap="all" sz="8000"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367" name="Texte du titre"/>
          <p:cNvSpPr txBox="1"/>
          <p:nvPr>
            <p:ph type="title"/>
          </p:nvPr>
        </p:nvSpPr>
        <p:spPr>
          <a:xfrm>
            <a:off x="2208209" y="685800"/>
            <a:ext cx="8990018" cy="2743200"/>
          </a:xfrm>
          <a:prstGeom prst="rect">
            <a:avLst/>
          </a:prstGeom>
        </p:spPr>
        <p:txBody>
          <a:bodyPr/>
          <a:lstStyle>
            <a:lvl1pPr algn="ctr" defTabSz="457200">
              <a:lnSpc>
                <a:spcPct val="100000"/>
              </a:lnSpc>
              <a:defRPr sz="3200"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368" name="Texte niveau 1…"/>
          <p:cNvSpPr txBox="1"/>
          <p:nvPr>
            <p:ph type="body" sz="quarter" idx="1"/>
          </p:nvPr>
        </p:nvSpPr>
        <p:spPr>
          <a:xfrm>
            <a:off x="2436809" y="3428998"/>
            <a:ext cx="8532818" cy="381033"/>
          </a:xfrm>
          <a:prstGeom prst="rect">
            <a:avLst/>
          </a:prstGeom>
        </p:spPr>
        <p:txBody>
          <a:bodyPr anchor="ctr"/>
          <a:lstStyle>
            <a:lvl1pPr marL="0" indent="0" defTabSz="457200">
              <a:lnSpc>
                <a:spcPct val="100000"/>
              </a:lnSpc>
              <a:spcBef>
                <a:spcPts val="600"/>
              </a:spcBef>
              <a:buSzTx/>
              <a:buNone/>
              <a:defRPr sz="1800">
                <a:latin typeface="Corbel"/>
                <a:ea typeface="Corbel"/>
                <a:cs typeface="Corbel"/>
                <a:sym typeface="Corbel"/>
              </a:defRPr>
            </a:lvl1pPr>
            <a:lvl2pPr marL="0" indent="0" defTabSz="457200">
              <a:lnSpc>
                <a:spcPct val="100000"/>
              </a:lnSpc>
              <a:spcBef>
                <a:spcPts val="600"/>
              </a:spcBef>
              <a:buSzTx/>
              <a:buNone/>
              <a:defRPr sz="1800">
                <a:latin typeface="Corbel"/>
                <a:ea typeface="Corbel"/>
                <a:cs typeface="Corbel"/>
                <a:sym typeface="Corbel"/>
              </a:defRPr>
            </a:lvl2pPr>
            <a:lvl3pPr marL="0" indent="0" defTabSz="457200">
              <a:lnSpc>
                <a:spcPct val="100000"/>
              </a:lnSpc>
              <a:spcBef>
                <a:spcPts val="600"/>
              </a:spcBef>
              <a:buSzTx/>
              <a:buNone/>
              <a:defRPr sz="1800">
                <a:latin typeface="Corbel"/>
                <a:ea typeface="Corbel"/>
                <a:cs typeface="Corbel"/>
                <a:sym typeface="Corbel"/>
              </a:defRPr>
            </a:lvl3pPr>
            <a:lvl4pPr marL="0" indent="0" defTabSz="457200">
              <a:lnSpc>
                <a:spcPct val="100000"/>
              </a:lnSpc>
              <a:spcBef>
                <a:spcPts val="600"/>
              </a:spcBef>
              <a:buSzTx/>
              <a:buNone/>
              <a:defRPr sz="1800">
                <a:latin typeface="Corbel"/>
                <a:ea typeface="Corbel"/>
                <a:cs typeface="Corbel"/>
                <a:sym typeface="Corbel"/>
              </a:defRPr>
            </a:lvl4pPr>
            <a:lvl5pPr marL="0" indent="0" defTabSz="457200">
              <a:lnSpc>
                <a:spcPct val="100000"/>
              </a:lnSpc>
              <a:spcBef>
                <a:spcPts val="600"/>
              </a:spcBef>
              <a:buSzTx/>
              <a:buNone/>
              <a:defRPr sz="1800">
                <a:latin typeface="Corbel"/>
                <a:ea typeface="Corbel"/>
                <a:cs typeface="Corbel"/>
                <a:sym typeface="Corbel"/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69" name="Rectangle"/>
          <p:cNvSpPr/>
          <p:nvPr>
            <p:ph type="body" sz="quarter" idx="21"/>
          </p:nvPr>
        </p:nvSpPr>
        <p:spPr>
          <a:xfrm>
            <a:off x="1484305" y="4343400"/>
            <a:ext cx="10018726" cy="1447800"/>
          </a:xfrm>
          <a:prstGeom prst="rect">
            <a:avLst/>
          </a:prstGeom>
        </p:spPr>
        <p:txBody>
          <a:bodyPr anchor="ctr"/>
          <a:lstStyle/>
          <a:p>
            <a:pPr/>
          </a:p>
        </p:txBody>
      </p:sp>
      <p:sp>
        <p:nvSpPr>
          <p:cNvPr id="370" name="Numéro de diapositive"/>
          <p:cNvSpPr txBox="1"/>
          <p:nvPr>
            <p:ph type="sldNum" sz="quarter" idx="2"/>
          </p:nvPr>
        </p:nvSpPr>
        <p:spPr>
          <a:xfrm>
            <a:off x="11271888" y="5950269"/>
            <a:ext cx="231137" cy="23113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arte nom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3" name="Grouper"/>
          <p:cNvGrpSpPr/>
          <p:nvPr/>
        </p:nvGrpSpPr>
        <p:grpSpPr>
          <a:xfrm>
            <a:off x="150770" y="-44"/>
            <a:ext cx="2436893" cy="6858079"/>
            <a:chOff x="-1" y="-1"/>
            <a:chExt cx="2436893" cy="6858078"/>
          </a:xfrm>
        </p:grpSpPr>
        <p:sp>
          <p:nvSpPr>
            <p:cNvPr id="377" name="Figure"/>
            <p:cNvSpPr/>
            <p:nvPr/>
          </p:nvSpPr>
          <p:spPr>
            <a:xfrm>
              <a:off x="306403" y="-2"/>
              <a:ext cx="1122411" cy="5329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26"/>
                  </a:moveTo>
                  <a:lnTo>
                    <a:pt x="4766" y="21600"/>
                  </a:lnTo>
                  <a:lnTo>
                    <a:pt x="21600" y="0"/>
                  </a:lnTo>
                  <a:lnTo>
                    <a:pt x="16712" y="0"/>
                  </a:lnTo>
                  <a:lnTo>
                    <a:pt x="0" y="21426"/>
                  </a:lnTo>
                  <a:close/>
                </a:path>
              </a:pathLst>
            </a:custGeom>
            <a:solidFill>
              <a:srgbClr val="30ACE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378" name="Figure"/>
            <p:cNvSpPr/>
            <p:nvPr/>
          </p:nvSpPr>
          <p:spPr>
            <a:xfrm>
              <a:off x="0" y="-2"/>
              <a:ext cx="1117648" cy="5276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6722" y="0"/>
                  </a:lnTo>
                  <a:lnTo>
                    <a:pt x="0" y="21444"/>
                  </a:lnTo>
                  <a:lnTo>
                    <a:pt x="481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379" name="Triangle"/>
            <p:cNvSpPr/>
            <p:nvPr/>
          </p:nvSpPr>
          <p:spPr>
            <a:xfrm>
              <a:off x="-1" y="5238783"/>
              <a:ext cx="1228783" cy="1619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651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380" name="Triangle"/>
            <p:cNvSpPr/>
            <p:nvPr/>
          </p:nvSpPr>
          <p:spPr>
            <a:xfrm>
              <a:off x="306403" y="5291172"/>
              <a:ext cx="1495473" cy="1566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843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5A8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381" name="Figure"/>
            <p:cNvSpPr/>
            <p:nvPr/>
          </p:nvSpPr>
          <p:spPr>
            <a:xfrm>
              <a:off x="306403" y="5286408"/>
              <a:ext cx="2130489" cy="1571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5"/>
                  </a:moveTo>
                  <a:lnTo>
                    <a:pt x="15162" y="21600"/>
                  </a:lnTo>
                  <a:lnTo>
                    <a:pt x="21600" y="21600"/>
                  </a:lnTo>
                  <a:lnTo>
                    <a:pt x="2511" y="589"/>
                  </a:lnTo>
                  <a:lnTo>
                    <a:pt x="0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1287C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382" name="Figure"/>
            <p:cNvSpPr/>
            <p:nvPr/>
          </p:nvSpPr>
          <p:spPr>
            <a:xfrm>
              <a:off x="-2" y="5238783"/>
              <a:ext cx="1695515" cy="1619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3721" y="1271"/>
                  </a:lnTo>
                  <a:lnTo>
                    <a:pt x="3115" y="572"/>
                  </a:lnTo>
                  <a:lnTo>
                    <a:pt x="3175" y="572"/>
                  </a:lnTo>
                  <a:lnTo>
                    <a:pt x="3175" y="508"/>
                  </a:lnTo>
                  <a:lnTo>
                    <a:pt x="3115" y="508"/>
                  </a:lnTo>
                  <a:lnTo>
                    <a:pt x="0" y="0"/>
                  </a:lnTo>
                  <a:lnTo>
                    <a:pt x="15654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</p:grpSp>
      <p:sp>
        <p:nvSpPr>
          <p:cNvPr id="384" name="Texte du titre"/>
          <p:cNvSpPr txBox="1"/>
          <p:nvPr>
            <p:ph type="title"/>
          </p:nvPr>
        </p:nvSpPr>
        <p:spPr>
          <a:xfrm>
            <a:off x="1484312" y="3308579"/>
            <a:ext cx="10018711" cy="1468833"/>
          </a:xfrm>
          <a:prstGeom prst="rect">
            <a:avLst/>
          </a:prstGeom>
        </p:spPr>
        <p:txBody>
          <a:bodyPr anchor="b"/>
          <a:lstStyle>
            <a:lvl1pPr algn="r" defTabSz="457200">
              <a:lnSpc>
                <a:spcPct val="100000"/>
              </a:lnSpc>
              <a:defRPr sz="3200"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385" name="Texte niveau 1…"/>
          <p:cNvSpPr txBox="1"/>
          <p:nvPr>
            <p:ph type="body" sz="quarter" idx="1"/>
          </p:nvPr>
        </p:nvSpPr>
        <p:spPr>
          <a:xfrm>
            <a:off x="1484312" y="4777380"/>
            <a:ext cx="10018711" cy="860433"/>
          </a:xfrm>
          <a:prstGeom prst="rect">
            <a:avLst/>
          </a:prstGeom>
        </p:spPr>
        <p:txBody>
          <a:bodyPr/>
          <a:lstStyle>
            <a:lvl1pPr marL="0" indent="0" algn="r" defTabSz="457200">
              <a:lnSpc>
                <a:spcPct val="100000"/>
              </a:lnSpc>
              <a:spcBef>
                <a:spcPts val="600"/>
              </a:spcBef>
              <a:buSzTx/>
              <a:buNone/>
              <a:defRPr sz="2000">
                <a:latin typeface="Corbel"/>
                <a:ea typeface="Corbel"/>
                <a:cs typeface="Corbel"/>
                <a:sym typeface="Corbel"/>
              </a:defRPr>
            </a:lvl1pPr>
            <a:lvl2pPr marL="0" indent="0" algn="r" defTabSz="457200">
              <a:lnSpc>
                <a:spcPct val="100000"/>
              </a:lnSpc>
              <a:spcBef>
                <a:spcPts val="600"/>
              </a:spcBef>
              <a:buSzTx/>
              <a:buNone/>
              <a:defRPr sz="2000">
                <a:latin typeface="Corbel"/>
                <a:ea typeface="Corbel"/>
                <a:cs typeface="Corbel"/>
                <a:sym typeface="Corbel"/>
              </a:defRPr>
            </a:lvl2pPr>
            <a:lvl3pPr marL="0" indent="0" algn="r" defTabSz="457200">
              <a:lnSpc>
                <a:spcPct val="100000"/>
              </a:lnSpc>
              <a:spcBef>
                <a:spcPts val="600"/>
              </a:spcBef>
              <a:buSzTx/>
              <a:buNone/>
              <a:defRPr sz="2000">
                <a:latin typeface="Corbel"/>
                <a:ea typeface="Corbel"/>
                <a:cs typeface="Corbel"/>
                <a:sym typeface="Corbel"/>
              </a:defRPr>
            </a:lvl3pPr>
            <a:lvl4pPr marL="0" indent="0" algn="r" defTabSz="457200">
              <a:lnSpc>
                <a:spcPct val="100000"/>
              </a:lnSpc>
              <a:spcBef>
                <a:spcPts val="600"/>
              </a:spcBef>
              <a:buSzTx/>
              <a:buNone/>
              <a:defRPr sz="2000">
                <a:latin typeface="Corbel"/>
                <a:ea typeface="Corbel"/>
                <a:cs typeface="Corbel"/>
                <a:sym typeface="Corbel"/>
              </a:defRPr>
            </a:lvl4pPr>
            <a:lvl5pPr marL="0" indent="0" algn="r" defTabSz="457200">
              <a:lnSpc>
                <a:spcPct val="100000"/>
              </a:lnSpc>
              <a:spcBef>
                <a:spcPts val="600"/>
              </a:spcBef>
              <a:buSzTx/>
              <a:buNone/>
              <a:defRPr sz="2000">
                <a:latin typeface="Corbel"/>
                <a:ea typeface="Corbel"/>
                <a:cs typeface="Corbel"/>
                <a:sym typeface="Corbel"/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86" name="Numéro de diapositive"/>
          <p:cNvSpPr txBox="1"/>
          <p:nvPr>
            <p:ph type="sldNum" sz="quarter" idx="2"/>
          </p:nvPr>
        </p:nvSpPr>
        <p:spPr>
          <a:xfrm>
            <a:off x="11271888" y="5950269"/>
            <a:ext cx="231137" cy="23113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arte nom cita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Grouper"/>
          <p:cNvGrpSpPr/>
          <p:nvPr/>
        </p:nvGrpSpPr>
        <p:grpSpPr>
          <a:xfrm>
            <a:off x="150770" y="-44"/>
            <a:ext cx="2436893" cy="6858079"/>
            <a:chOff x="-1" y="-1"/>
            <a:chExt cx="2436893" cy="6858078"/>
          </a:xfrm>
        </p:grpSpPr>
        <p:sp>
          <p:nvSpPr>
            <p:cNvPr id="393" name="Figure"/>
            <p:cNvSpPr/>
            <p:nvPr/>
          </p:nvSpPr>
          <p:spPr>
            <a:xfrm>
              <a:off x="306403" y="-2"/>
              <a:ext cx="1122411" cy="5329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26"/>
                  </a:moveTo>
                  <a:lnTo>
                    <a:pt x="4766" y="21600"/>
                  </a:lnTo>
                  <a:lnTo>
                    <a:pt x="21600" y="0"/>
                  </a:lnTo>
                  <a:lnTo>
                    <a:pt x="16712" y="0"/>
                  </a:lnTo>
                  <a:lnTo>
                    <a:pt x="0" y="21426"/>
                  </a:lnTo>
                  <a:close/>
                </a:path>
              </a:pathLst>
            </a:custGeom>
            <a:solidFill>
              <a:srgbClr val="30ACE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394" name="Figure"/>
            <p:cNvSpPr/>
            <p:nvPr/>
          </p:nvSpPr>
          <p:spPr>
            <a:xfrm>
              <a:off x="0" y="-2"/>
              <a:ext cx="1117648" cy="5276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6722" y="0"/>
                  </a:lnTo>
                  <a:lnTo>
                    <a:pt x="0" y="21444"/>
                  </a:lnTo>
                  <a:lnTo>
                    <a:pt x="481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395" name="Triangle"/>
            <p:cNvSpPr/>
            <p:nvPr/>
          </p:nvSpPr>
          <p:spPr>
            <a:xfrm>
              <a:off x="-1" y="5238783"/>
              <a:ext cx="1228783" cy="1619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651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396" name="Triangle"/>
            <p:cNvSpPr/>
            <p:nvPr/>
          </p:nvSpPr>
          <p:spPr>
            <a:xfrm>
              <a:off x="306403" y="5291172"/>
              <a:ext cx="1495473" cy="1566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843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5A8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397" name="Figure"/>
            <p:cNvSpPr/>
            <p:nvPr/>
          </p:nvSpPr>
          <p:spPr>
            <a:xfrm>
              <a:off x="306403" y="5286408"/>
              <a:ext cx="2130489" cy="1571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5"/>
                  </a:moveTo>
                  <a:lnTo>
                    <a:pt x="15162" y="21600"/>
                  </a:lnTo>
                  <a:lnTo>
                    <a:pt x="21600" y="21600"/>
                  </a:lnTo>
                  <a:lnTo>
                    <a:pt x="2511" y="589"/>
                  </a:lnTo>
                  <a:lnTo>
                    <a:pt x="0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1287C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398" name="Figure"/>
            <p:cNvSpPr/>
            <p:nvPr/>
          </p:nvSpPr>
          <p:spPr>
            <a:xfrm>
              <a:off x="-2" y="5238783"/>
              <a:ext cx="1695515" cy="1619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3721" y="1271"/>
                  </a:lnTo>
                  <a:lnTo>
                    <a:pt x="3115" y="572"/>
                  </a:lnTo>
                  <a:lnTo>
                    <a:pt x="3175" y="572"/>
                  </a:lnTo>
                  <a:lnTo>
                    <a:pt x="3175" y="508"/>
                  </a:lnTo>
                  <a:lnTo>
                    <a:pt x="3115" y="508"/>
                  </a:lnTo>
                  <a:lnTo>
                    <a:pt x="0" y="0"/>
                  </a:lnTo>
                  <a:lnTo>
                    <a:pt x="15654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</p:grpSp>
      <p:sp>
        <p:nvSpPr>
          <p:cNvPr id="400" name="“"/>
          <p:cNvSpPr txBox="1"/>
          <p:nvPr/>
        </p:nvSpPr>
        <p:spPr>
          <a:xfrm>
            <a:off x="1598612" y="531839"/>
            <a:ext cx="609610" cy="1247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cap="all" sz="8000"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401" name="”"/>
          <p:cNvSpPr txBox="1"/>
          <p:nvPr/>
        </p:nvSpPr>
        <p:spPr>
          <a:xfrm>
            <a:off x="10893425" y="2488215"/>
            <a:ext cx="609600" cy="1247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>
              <a:defRPr cap="all" sz="8000"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402" name="Texte du titre"/>
          <p:cNvSpPr txBox="1"/>
          <p:nvPr>
            <p:ph type="title"/>
          </p:nvPr>
        </p:nvSpPr>
        <p:spPr>
          <a:xfrm>
            <a:off x="2208209" y="685800"/>
            <a:ext cx="8990018" cy="2743200"/>
          </a:xfrm>
          <a:prstGeom prst="rect">
            <a:avLst/>
          </a:prstGeom>
        </p:spPr>
        <p:txBody>
          <a:bodyPr/>
          <a:lstStyle>
            <a:lvl1pPr algn="ctr" defTabSz="457200">
              <a:lnSpc>
                <a:spcPct val="100000"/>
              </a:lnSpc>
              <a:defRPr sz="3200"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403" name="Texte niveau 1…"/>
          <p:cNvSpPr txBox="1"/>
          <p:nvPr>
            <p:ph type="body" sz="quarter" idx="1"/>
          </p:nvPr>
        </p:nvSpPr>
        <p:spPr>
          <a:xfrm>
            <a:off x="1484312" y="3886200"/>
            <a:ext cx="10018712" cy="889000"/>
          </a:xfrm>
          <a:prstGeom prst="rect">
            <a:avLst/>
          </a:prstGeom>
        </p:spPr>
        <p:txBody>
          <a:bodyPr anchor="b"/>
          <a:lstStyle>
            <a:lvl1pPr marL="9429750" indent="-9715500" algn="r" defTabSz="457200">
              <a:lnSpc>
                <a:spcPct val="100000"/>
              </a:lnSpc>
              <a:spcBef>
                <a:spcPts val="600"/>
              </a:spcBef>
              <a:buSzTx/>
              <a:buNone/>
              <a:defRPr sz="2400">
                <a:latin typeface="Corbel"/>
                <a:ea typeface="Corbel"/>
                <a:cs typeface="Corbel"/>
                <a:sym typeface="Corbel"/>
              </a:defRPr>
            </a:lvl1pPr>
            <a:lvl2pPr marL="800100" indent="-342900" algn="r" defTabSz="457200">
              <a:lnSpc>
                <a:spcPct val="100000"/>
              </a:lnSpc>
              <a:spcBef>
                <a:spcPts val="600"/>
              </a:spcBef>
              <a:buSzPct val="145000"/>
              <a:buChar char="•"/>
              <a:defRPr sz="2400">
                <a:latin typeface="Corbel"/>
                <a:ea typeface="Corbel"/>
                <a:cs typeface="Corbel"/>
                <a:sym typeface="Corbel"/>
              </a:defRPr>
            </a:lvl2pPr>
            <a:lvl3pPr marL="1295400" indent="-381000" algn="r" defTabSz="457200">
              <a:lnSpc>
                <a:spcPct val="100000"/>
              </a:lnSpc>
              <a:spcBef>
                <a:spcPts val="600"/>
              </a:spcBef>
              <a:buSzPct val="145000"/>
              <a:buChar char="•"/>
              <a:defRPr sz="2400">
                <a:latin typeface="Corbel"/>
                <a:ea typeface="Corbel"/>
                <a:cs typeface="Corbel"/>
                <a:sym typeface="Corbel"/>
              </a:defRPr>
            </a:lvl3pPr>
            <a:lvl4pPr marL="1628775" indent="-257175" algn="r" defTabSz="457200">
              <a:lnSpc>
                <a:spcPct val="100000"/>
              </a:lnSpc>
              <a:spcBef>
                <a:spcPts val="600"/>
              </a:spcBef>
              <a:buSzPct val="145000"/>
              <a:buChar char="•"/>
              <a:defRPr sz="2400">
                <a:latin typeface="Corbel"/>
                <a:ea typeface="Corbel"/>
                <a:cs typeface="Corbel"/>
                <a:sym typeface="Corbel"/>
              </a:defRPr>
            </a:lvl4pPr>
            <a:lvl5pPr marL="2122714" indent="-293914" algn="r" defTabSz="457200">
              <a:lnSpc>
                <a:spcPct val="100000"/>
              </a:lnSpc>
              <a:spcBef>
                <a:spcPts val="600"/>
              </a:spcBef>
              <a:buSzPct val="145000"/>
              <a:buChar char="•"/>
              <a:defRPr sz="2400">
                <a:latin typeface="Corbel"/>
                <a:ea typeface="Corbel"/>
                <a:cs typeface="Corbel"/>
                <a:sym typeface="Corbel"/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04" name="Rectangle"/>
          <p:cNvSpPr/>
          <p:nvPr>
            <p:ph type="body" sz="quarter" idx="21"/>
          </p:nvPr>
        </p:nvSpPr>
        <p:spPr>
          <a:xfrm>
            <a:off x="1484305" y="4775200"/>
            <a:ext cx="10018726" cy="1016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5" name="Numéro de diapositive"/>
          <p:cNvSpPr txBox="1"/>
          <p:nvPr>
            <p:ph type="sldNum" sz="quarter" idx="2"/>
          </p:nvPr>
        </p:nvSpPr>
        <p:spPr>
          <a:xfrm>
            <a:off x="11271888" y="5950269"/>
            <a:ext cx="231137" cy="23113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rai ou faux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8" name="Grouper"/>
          <p:cNvGrpSpPr/>
          <p:nvPr/>
        </p:nvGrpSpPr>
        <p:grpSpPr>
          <a:xfrm>
            <a:off x="150770" y="-44"/>
            <a:ext cx="2436893" cy="6858079"/>
            <a:chOff x="-1" y="-1"/>
            <a:chExt cx="2436893" cy="6858078"/>
          </a:xfrm>
        </p:grpSpPr>
        <p:sp>
          <p:nvSpPr>
            <p:cNvPr id="412" name="Figure"/>
            <p:cNvSpPr/>
            <p:nvPr/>
          </p:nvSpPr>
          <p:spPr>
            <a:xfrm>
              <a:off x="306403" y="-2"/>
              <a:ext cx="1122411" cy="5329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26"/>
                  </a:moveTo>
                  <a:lnTo>
                    <a:pt x="4766" y="21600"/>
                  </a:lnTo>
                  <a:lnTo>
                    <a:pt x="21600" y="0"/>
                  </a:lnTo>
                  <a:lnTo>
                    <a:pt x="16712" y="0"/>
                  </a:lnTo>
                  <a:lnTo>
                    <a:pt x="0" y="21426"/>
                  </a:lnTo>
                  <a:close/>
                </a:path>
              </a:pathLst>
            </a:custGeom>
            <a:solidFill>
              <a:srgbClr val="30ACE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413" name="Figure"/>
            <p:cNvSpPr/>
            <p:nvPr/>
          </p:nvSpPr>
          <p:spPr>
            <a:xfrm>
              <a:off x="0" y="-2"/>
              <a:ext cx="1117648" cy="5276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6722" y="0"/>
                  </a:lnTo>
                  <a:lnTo>
                    <a:pt x="0" y="21444"/>
                  </a:lnTo>
                  <a:lnTo>
                    <a:pt x="481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414" name="Triangle"/>
            <p:cNvSpPr/>
            <p:nvPr/>
          </p:nvSpPr>
          <p:spPr>
            <a:xfrm>
              <a:off x="-1" y="5238783"/>
              <a:ext cx="1228783" cy="1619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651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415" name="Triangle"/>
            <p:cNvSpPr/>
            <p:nvPr/>
          </p:nvSpPr>
          <p:spPr>
            <a:xfrm>
              <a:off x="306403" y="5291172"/>
              <a:ext cx="1495473" cy="1566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843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5A8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416" name="Figure"/>
            <p:cNvSpPr/>
            <p:nvPr/>
          </p:nvSpPr>
          <p:spPr>
            <a:xfrm>
              <a:off x="306403" y="5286408"/>
              <a:ext cx="2130489" cy="1571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5"/>
                  </a:moveTo>
                  <a:lnTo>
                    <a:pt x="15162" y="21600"/>
                  </a:lnTo>
                  <a:lnTo>
                    <a:pt x="21600" y="21600"/>
                  </a:lnTo>
                  <a:lnTo>
                    <a:pt x="2511" y="589"/>
                  </a:lnTo>
                  <a:lnTo>
                    <a:pt x="0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1287C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417" name="Figure"/>
            <p:cNvSpPr/>
            <p:nvPr/>
          </p:nvSpPr>
          <p:spPr>
            <a:xfrm>
              <a:off x="-2" y="5238783"/>
              <a:ext cx="1695515" cy="1619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3721" y="1271"/>
                  </a:lnTo>
                  <a:lnTo>
                    <a:pt x="3115" y="572"/>
                  </a:lnTo>
                  <a:lnTo>
                    <a:pt x="3175" y="572"/>
                  </a:lnTo>
                  <a:lnTo>
                    <a:pt x="3175" y="508"/>
                  </a:lnTo>
                  <a:lnTo>
                    <a:pt x="3115" y="508"/>
                  </a:lnTo>
                  <a:lnTo>
                    <a:pt x="0" y="0"/>
                  </a:lnTo>
                  <a:lnTo>
                    <a:pt x="15654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</p:grpSp>
      <p:sp>
        <p:nvSpPr>
          <p:cNvPr id="419" name="Texte du titre"/>
          <p:cNvSpPr txBox="1"/>
          <p:nvPr>
            <p:ph type="title"/>
          </p:nvPr>
        </p:nvSpPr>
        <p:spPr>
          <a:xfrm>
            <a:off x="1484312" y="685800"/>
            <a:ext cx="10018715" cy="2727325"/>
          </a:xfrm>
          <a:prstGeom prst="rect">
            <a:avLst/>
          </a:prstGeom>
        </p:spPr>
        <p:txBody>
          <a:bodyPr/>
          <a:lstStyle>
            <a:lvl1pPr algn="ctr" defTabSz="457200">
              <a:lnSpc>
                <a:spcPct val="100000"/>
              </a:lnSpc>
              <a:defRPr sz="4000"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420" name="Texte niveau 1…"/>
          <p:cNvSpPr txBox="1"/>
          <p:nvPr>
            <p:ph type="body" sz="quarter" idx="1"/>
          </p:nvPr>
        </p:nvSpPr>
        <p:spPr>
          <a:xfrm>
            <a:off x="1484312" y="3505200"/>
            <a:ext cx="10018715" cy="838200"/>
          </a:xfrm>
          <a:prstGeom prst="rect">
            <a:avLst/>
          </a:prstGeom>
        </p:spPr>
        <p:txBody>
          <a:bodyPr anchor="b"/>
          <a:lstStyle>
            <a:lvl1pPr marL="9429750" indent="-9715500" defTabSz="457200">
              <a:lnSpc>
                <a:spcPct val="100000"/>
              </a:lnSpc>
              <a:spcBef>
                <a:spcPts val="600"/>
              </a:spcBef>
              <a:buSzTx/>
              <a:buNone/>
              <a:defRPr>
                <a:latin typeface="Corbel"/>
                <a:ea typeface="Corbel"/>
                <a:cs typeface="Corbel"/>
                <a:sym typeface="Corbel"/>
              </a:defRPr>
            </a:lvl1pPr>
            <a:lvl2pPr marL="857250" indent="-400050" defTabSz="457200">
              <a:lnSpc>
                <a:spcPct val="100000"/>
              </a:lnSpc>
              <a:spcBef>
                <a:spcPts val="600"/>
              </a:spcBef>
              <a:buSzPct val="145000"/>
              <a:buChar char="•"/>
              <a:defRPr>
                <a:latin typeface="Corbel"/>
                <a:ea typeface="Corbel"/>
                <a:cs typeface="Corbel"/>
                <a:sym typeface="Corbel"/>
              </a:defRPr>
            </a:lvl2pPr>
            <a:lvl3pPr marL="1358900" indent="-444500" defTabSz="457200">
              <a:lnSpc>
                <a:spcPct val="100000"/>
              </a:lnSpc>
              <a:spcBef>
                <a:spcPts val="600"/>
              </a:spcBef>
              <a:buSzPct val="145000"/>
              <a:buChar char="•"/>
              <a:defRPr>
                <a:latin typeface="Corbel"/>
                <a:ea typeface="Corbel"/>
                <a:cs typeface="Corbel"/>
                <a:sym typeface="Corbel"/>
              </a:defRPr>
            </a:lvl3pPr>
            <a:lvl4pPr marL="1671634" indent="-300037" defTabSz="457200">
              <a:lnSpc>
                <a:spcPct val="100000"/>
              </a:lnSpc>
              <a:spcBef>
                <a:spcPts val="600"/>
              </a:spcBef>
              <a:buSzPct val="145000"/>
              <a:buChar char="•"/>
              <a:defRPr>
                <a:latin typeface="Corbel"/>
                <a:ea typeface="Corbel"/>
                <a:cs typeface="Corbel"/>
                <a:sym typeface="Corbel"/>
              </a:defRPr>
            </a:lvl4pPr>
            <a:lvl5pPr marL="2171700" indent="-342900" defTabSz="457200">
              <a:lnSpc>
                <a:spcPct val="100000"/>
              </a:lnSpc>
              <a:spcBef>
                <a:spcPts val="600"/>
              </a:spcBef>
              <a:buSzPct val="145000"/>
              <a:buChar char="•"/>
              <a:defRPr>
                <a:latin typeface="Corbel"/>
                <a:ea typeface="Corbel"/>
                <a:cs typeface="Corbel"/>
                <a:sym typeface="Corbel"/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21" name="Rectangle"/>
          <p:cNvSpPr/>
          <p:nvPr>
            <p:ph type="body" sz="quarter" idx="21"/>
          </p:nvPr>
        </p:nvSpPr>
        <p:spPr>
          <a:xfrm>
            <a:off x="1484310" y="4343400"/>
            <a:ext cx="10018715" cy="1447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22" name="Numéro de diapositive"/>
          <p:cNvSpPr txBox="1"/>
          <p:nvPr>
            <p:ph type="sldNum" sz="quarter" idx="2"/>
          </p:nvPr>
        </p:nvSpPr>
        <p:spPr>
          <a:xfrm>
            <a:off x="11271888" y="5950269"/>
            <a:ext cx="231137" cy="23113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texte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" name="Grouper"/>
          <p:cNvGrpSpPr/>
          <p:nvPr/>
        </p:nvGrpSpPr>
        <p:grpSpPr>
          <a:xfrm>
            <a:off x="150770" y="-44"/>
            <a:ext cx="2436893" cy="6858079"/>
            <a:chOff x="-1" y="-1"/>
            <a:chExt cx="2436893" cy="6858078"/>
          </a:xfrm>
        </p:grpSpPr>
        <p:sp>
          <p:nvSpPr>
            <p:cNvPr id="429" name="Figure"/>
            <p:cNvSpPr/>
            <p:nvPr/>
          </p:nvSpPr>
          <p:spPr>
            <a:xfrm>
              <a:off x="306403" y="-2"/>
              <a:ext cx="1122411" cy="5329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26"/>
                  </a:moveTo>
                  <a:lnTo>
                    <a:pt x="4766" y="21600"/>
                  </a:lnTo>
                  <a:lnTo>
                    <a:pt x="21600" y="0"/>
                  </a:lnTo>
                  <a:lnTo>
                    <a:pt x="16712" y="0"/>
                  </a:lnTo>
                  <a:lnTo>
                    <a:pt x="0" y="21426"/>
                  </a:lnTo>
                  <a:close/>
                </a:path>
              </a:pathLst>
            </a:custGeom>
            <a:solidFill>
              <a:srgbClr val="30ACE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430" name="Figure"/>
            <p:cNvSpPr/>
            <p:nvPr/>
          </p:nvSpPr>
          <p:spPr>
            <a:xfrm>
              <a:off x="0" y="-2"/>
              <a:ext cx="1117648" cy="5276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6722" y="0"/>
                  </a:lnTo>
                  <a:lnTo>
                    <a:pt x="0" y="21444"/>
                  </a:lnTo>
                  <a:lnTo>
                    <a:pt x="481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431" name="Triangle"/>
            <p:cNvSpPr/>
            <p:nvPr/>
          </p:nvSpPr>
          <p:spPr>
            <a:xfrm>
              <a:off x="-1" y="5238783"/>
              <a:ext cx="1228783" cy="1619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651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432" name="Triangle"/>
            <p:cNvSpPr/>
            <p:nvPr/>
          </p:nvSpPr>
          <p:spPr>
            <a:xfrm>
              <a:off x="306403" y="5291172"/>
              <a:ext cx="1495473" cy="1566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843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5A8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433" name="Figure"/>
            <p:cNvSpPr/>
            <p:nvPr/>
          </p:nvSpPr>
          <p:spPr>
            <a:xfrm>
              <a:off x="306403" y="5286408"/>
              <a:ext cx="2130489" cy="1571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5"/>
                  </a:moveTo>
                  <a:lnTo>
                    <a:pt x="15162" y="21600"/>
                  </a:lnTo>
                  <a:lnTo>
                    <a:pt x="21600" y="21600"/>
                  </a:lnTo>
                  <a:lnTo>
                    <a:pt x="2511" y="589"/>
                  </a:lnTo>
                  <a:lnTo>
                    <a:pt x="0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1287C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434" name="Figure"/>
            <p:cNvSpPr/>
            <p:nvPr/>
          </p:nvSpPr>
          <p:spPr>
            <a:xfrm>
              <a:off x="-2" y="5238783"/>
              <a:ext cx="1695515" cy="1619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3721" y="1271"/>
                  </a:lnTo>
                  <a:lnTo>
                    <a:pt x="3115" y="572"/>
                  </a:lnTo>
                  <a:lnTo>
                    <a:pt x="3175" y="572"/>
                  </a:lnTo>
                  <a:lnTo>
                    <a:pt x="3175" y="508"/>
                  </a:lnTo>
                  <a:lnTo>
                    <a:pt x="3115" y="508"/>
                  </a:lnTo>
                  <a:lnTo>
                    <a:pt x="0" y="0"/>
                  </a:lnTo>
                  <a:lnTo>
                    <a:pt x="15654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</p:grpSp>
      <p:sp>
        <p:nvSpPr>
          <p:cNvPr id="436" name="Texte du titre"/>
          <p:cNvSpPr txBox="1"/>
          <p:nvPr>
            <p:ph type="title"/>
          </p:nvPr>
        </p:nvSpPr>
        <p:spPr>
          <a:xfrm>
            <a:off x="1484311" y="685800"/>
            <a:ext cx="10018715" cy="1752600"/>
          </a:xfrm>
          <a:prstGeom prst="rect">
            <a:avLst/>
          </a:prstGeom>
        </p:spPr>
        <p:txBody>
          <a:bodyPr/>
          <a:lstStyle>
            <a:lvl1pPr algn="ctr" defTabSz="457200">
              <a:lnSpc>
                <a:spcPct val="100000"/>
              </a:lnSpc>
              <a:defRPr sz="4000"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437" name="Texte niveau 1…"/>
          <p:cNvSpPr txBox="1"/>
          <p:nvPr>
            <p:ph type="body" sz="half" idx="1"/>
          </p:nvPr>
        </p:nvSpPr>
        <p:spPr>
          <a:xfrm>
            <a:off x="1484309" y="2666999"/>
            <a:ext cx="10018715" cy="3124201"/>
          </a:xfrm>
          <a:prstGeom prst="rect">
            <a:avLst/>
          </a:prstGeom>
        </p:spPr>
        <p:txBody>
          <a:bodyPr/>
          <a:lstStyle>
            <a:lvl1pPr marL="285750" indent="-285750" defTabSz="457200">
              <a:lnSpc>
                <a:spcPct val="100000"/>
              </a:lnSpc>
              <a:spcBef>
                <a:spcPts val="600"/>
              </a:spcBef>
              <a:buClr>
                <a:srgbClr val="1287C3"/>
              </a:buClr>
              <a:buSzPct val="145000"/>
              <a:buFont typeface="Arial"/>
              <a:buChar char="•"/>
              <a:defRPr sz="2400">
                <a:latin typeface="Corbel"/>
                <a:ea typeface="Corbel"/>
                <a:cs typeface="Corbel"/>
                <a:sym typeface="Corbel"/>
              </a:defRPr>
            </a:lvl1pPr>
            <a:lvl2pPr marL="800100" indent="-342900" defTabSz="457200">
              <a:lnSpc>
                <a:spcPct val="100000"/>
              </a:lnSpc>
              <a:spcBef>
                <a:spcPts val="600"/>
              </a:spcBef>
              <a:buClr>
                <a:srgbClr val="1287C3"/>
              </a:buClr>
              <a:buSzPct val="145000"/>
              <a:buFont typeface="Arial"/>
              <a:buChar char="•"/>
              <a:defRPr sz="2400">
                <a:latin typeface="Corbel"/>
                <a:ea typeface="Corbel"/>
                <a:cs typeface="Corbel"/>
                <a:sym typeface="Corbel"/>
              </a:defRPr>
            </a:lvl2pPr>
            <a:lvl3pPr marL="1295400" indent="-381000" defTabSz="457200">
              <a:lnSpc>
                <a:spcPct val="100000"/>
              </a:lnSpc>
              <a:spcBef>
                <a:spcPts val="600"/>
              </a:spcBef>
              <a:buClr>
                <a:srgbClr val="1287C3"/>
              </a:buClr>
              <a:buSzPct val="145000"/>
              <a:buFont typeface="Arial"/>
              <a:buChar char="•"/>
              <a:defRPr sz="2400">
                <a:latin typeface="Corbel"/>
                <a:ea typeface="Corbel"/>
                <a:cs typeface="Corbel"/>
                <a:sym typeface="Corbel"/>
              </a:defRPr>
            </a:lvl3pPr>
            <a:lvl4pPr marL="1628775" indent="-257175" defTabSz="457200">
              <a:lnSpc>
                <a:spcPct val="100000"/>
              </a:lnSpc>
              <a:spcBef>
                <a:spcPts val="600"/>
              </a:spcBef>
              <a:buClr>
                <a:srgbClr val="1287C3"/>
              </a:buClr>
              <a:buSzPct val="145000"/>
              <a:buFont typeface="Arial"/>
              <a:buChar char="•"/>
              <a:defRPr sz="2400">
                <a:latin typeface="Corbel"/>
                <a:ea typeface="Corbel"/>
                <a:cs typeface="Corbel"/>
                <a:sym typeface="Corbel"/>
              </a:defRPr>
            </a:lvl4pPr>
            <a:lvl5pPr marL="2122714" indent="-293914" defTabSz="457200">
              <a:lnSpc>
                <a:spcPct val="100000"/>
              </a:lnSpc>
              <a:spcBef>
                <a:spcPts val="600"/>
              </a:spcBef>
              <a:buClr>
                <a:srgbClr val="1287C3"/>
              </a:buClr>
              <a:buSzPct val="145000"/>
              <a:buFont typeface="Arial"/>
              <a:buChar char="•"/>
              <a:defRPr sz="2400">
                <a:latin typeface="Corbel"/>
                <a:ea typeface="Corbel"/>
                <a:cs typeface="Corbel"/>
                <a:sym typeface="Corbel"/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38" name="Numéro de diapositive"/>
          <p:cNvSpPr txBox="1"/>
          <p:nvPr>
            <p:ph type="sldNum" sz="quarter" idx="2"/>
          </p:nvPr>
        </p:nvSpPr>
        <p:spPr>
          <a:xfrm>
            <a:off x="11271888" y="5950269"/>
            <a:ext cx="231137" cy="23113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vertical et tex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rouper"/>
          <p:cNvGrpSpPr/>
          <p:nvPr/>
        </p:nvGrpSpPr>
        <p:grpSpPr>
          <a:xfrm>
            <a:off x="150770" y="-44"/>
            <a:ext cx="2436893" cy="6858079"/>
            <a:chOff x="-1" y="-1"/>
            <a:chExt cx="2436893" cy="6858078"/>
          </a:xfrm>
        </p:grpSpPr>
        <p:sp>
          <p:nvSpPr>
            <p:cNvPr id="445" name="Figure"/>
            <p:cNvSpPr/>
            <p:nvPr/>
          </p:nvSpPr>
          <p:spPr>
            <a:xfrm>
              <a:off x="306403" y="-2"/>
              <a:ext cx="1122411" cy="5329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26"/>
                  </a:moveTo>
                  <a:lnTo>
                    <a:pt x="4766" y="21600"/>
                  </a:lnTo>
                  <a:lnTo>
                    <a:pt x="21600" y="0"/>
                  </a:lnTo>
                  <a:lnTo>
                    <a:pt x="16712" y="0"/>
                  </a:lnTo>
                  <a:lnTo>
                    <a:pt x="0" y="21426"/>
                  </a:lnTo>
                  <a:close/>
                </a:path>
              </a:pathLst>
            </a:custGeom>
            <a:solidFill>
              <a:srgbClr val="30ACE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446" name="Figure"/>
            <p:cNvSpPr/>
            <p:nvPr/>
          </p:nvSpPr>
          <p:spPr>
            <a:xfrm>
              <a:off x="0" y="-2"/>
              <a:ext cx="1117648" cy="5276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6722" y="0"/>
                  </a:lnTo>
                  <a:lnTo>
                    <a:pt x="0" y="21444"/>
                  </a:lnTo>
                  <a:lnTo>
                    <a:pt x="481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447" name="Triangle"/>
            <p:cNvSpPr/>
            <p:nvPr/>
          </p:nvSpPr>
          <p:spPr>
            <a:xfrm>
              <a:off x="-1" y="5238783"/>
              <a:ext cx="1228783" cy="1619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651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448" name="Triangle"/>
            <p:cNvSpPr/>
            <p:nvPr/>
          </p:nvSpPr>
          <p:spPr>
            <a:xfrm>
              <a:off x="306403" y="5291172"/>
              <a:ext cx="1495473" cy="1566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843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5A8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449" name="Figure"/>
            <p:cNvSpPr/>
            <p:nvPr/>
          </p:nvSpPr>
          <p:spPr>
            <a:xfrm>
              <a:off x="306403" y="5286408"/>
              <a:ext cx="2130489" cy="1571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5"/>
                  </a:moveTo>
                  <a:lnTo>
                    <a:pt x="15162" y="21600"/>
                  </a:lnTo>
                  <a:lnTo>
                    <a:pt x="21600" y="21600"/>
                  </a:lnTo>
                  <a:lnTo>
                    <a:pt x="2511" y="589"/>
                  </a:lnTo>
                  <a:lnTo>
                    <a:pt x="0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1287C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450" name="Figure"/>
            <p:cNvSpPr/>
            <p:nvPr/>
          </p:nvSpPr>
          <p:spPr>
            <a:xfrm>
              <a:off x="-2" y="5238783"/>
              <a:ext cx="1695515" cy="1619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3721" y="1271"/>
                  </a:lnTo>
                  <a:lnTo>
                    <a:pt x="3115" y="572"/>
                  </a:lnTo>
                  <a:lnTo>
                    <a:pt x="3175" y="572"/>
                  </a:lnTo>
                  <a:lnTo>
                    <a:pt x="3175" y="508"/>
                  </a:lnTo>
                  <a:lnTo>
                    <a:pt x="3115" y="508"/>
                  </a:lnTo>
                  <a:lnTo>
                    <a:pt x="0" y="0"/>
                  </a:lnTo>
                  <a:lnTo>
                    <a:pt x="15654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</p:grpSp>
      <p:sp>
        <p:nvSpPr>
          <p:cNvPr id="452" name="Texte du titre"/>
          <p:cNvSpPr txBox="1"/>
          <p:nvPr>
            <p:ph type="title"/>
          </p:nvPr>
        </p:nvSpPr>
        <p:spPr>
          <a:xfrm>
            <a:off x="9732653" y="685800"/>
            <a:ext cx="1770403" cy="5105400"/>
          </a:xfrm>
          <a:prstGeom prst="rect">
            <a:avLst/>
          </a:prstGeom>
        </p:spPr>
        <p:txBody>
          <a:bodyPr/>
          <a:lstStyle>
            <a:lvl1pPr algn="ctr" defTabSz="457200">
              <a:lnSpc>
                <a:spcPct val="100000"/>
              </a:lnSpc>
              <a:defRPr sz="4000"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453" name="Texte niveau 1…"/>
          <p:cNvSpPr txBox="1"/>
          <p:nvPr>
            <p:ph type="body" idx="1"/>
          </p:nvPr>
        </p:nvSpPr>
        <p:spPr>
          <a:xfrm>
            <a:off x="1484312" y="685800"/>
            <a:ext cx="8019744" cy="5105400"/>
          </a:xfrm>
          <a:prstGeom prst="rect">
            <a:avLst/>
          </a:prstGeom>
        </p:spPr>
        <p:txBody>
          <a:bodyPr/>
          <a:lstStyle>
            <a:lvl1pPr marL="285750" indent="-285750" defTabSz="457200">
              <a:lnSpc>
                <a:spcPct val="100000"/>
              </a:lnSpc>
              <a:spcBef>
                <a:spcPts val="600"/>
              </a:spcBef>
              <a:buClr>
                <a:srgbClr val="1287C3"/>
              </a:buClr>
              <a:buSzPct val="145000"/>
              <a:buFont typeface="Arial"/>
              <a:buChar char="•"/>
              <a:defRPr sz="2400">
                <a:latin typeface="Corbel"/>
                <a:ea typeface="Corbel"/>
                <a:cs typeface="Corbel"/>
                <a:sym typeface="Corbel"/>
              </a:defRPr>
            </a:lvl1pPr>
            <a:lvl2pPr marL="800100" indent="-342900" defTabSz="457200">
              <a:lnSpc>
                <a:spcPct val="100000"/>
              </a:lnSpc>
              <a:spcBef>
                <a:spcPts val="600"/>
              </a:spcBef>
              <a:buClr>
                <a:srgbClr val="1287C3"/>
              </a:buClr>
              <a:buSzPct val="145000"/>
              <a:buFont typeface="Arial"/>
              <a:buChar char="•"/>
              <a:defRPr sz="2400">
                <a:latin typeface="Corbel"/>
                <a:ea typeface="Corbel"/>
                <a:cs typeface="Corbel"/>
                <a:sym typeface="Corbel"/>
              </a:defRPr>
            </a:lvl2pPr>
            <a:lvl3pPr marL="1295400" indent="-381000" defTabSz="457200">
              <a:lnSpc>
                <a:spcPct val="100000"/>
              </a:lnSpc>
              <a:spcBef>
                <a:spcPts val="600"/>
              </a:spcBef>
              <a:buClr>
                <a:srgbClr val="1287C3"/>
              </a:buClr>
              <a:buSzPct val="145000"/>
              <a:buFont typeface="Arial"/>
              <a:buChar char="•"/>
              <a:defRPr sz="2400">
                <a:latin typeface="Corbel"/>
                <a:ea typeface="Corbel"/>
                <a:cs typeface="Corbel"/>
                <a:sym typeface="Corbel"/>
              </a:defRPr>
            </a:lvl3pPr>
            <a:lvl4pPr marL="1628775" indent="-257175" defTabSz="457200">
              <a:lnSpc>
                <a:spcPct val="100000"/>
              </a:lnSpc>
              <a:spcBef>
                <a:spcPts val="600"/>
              </a:spcBef>
              <a:buClr>
                <a:srgbClr val="1287C3"/>
              </a:buClr>
              <a:buSzPct val="145000"/>
              <a:buFont typeface="Arial"/>
              <a:buChar char="•"/>
              <a:defRPr sz="2400">
                <a:latin typeface="Corbel"/>
                <a:ea typeface="Corbel"/>
                <a:cs typeface="Corbel"/>
                <a:sym typeface="Corbel"/>
              </a:defRPr>
            </a:lvl4pPr>
            <a:lvl5pPr marL="2122714" indent="-293914" defTabSz="457200">
              <a:lnSpc>
                <a:spcPct val="100000"/>
              </a:lnSpc>
              <a:spcBef>
                <a:spcPts val="600"/>
              </a:spcBef>
              <a:buClr>
                <a:srgbClr val="1287C3"/>
              </a:buClr>
              <a:buSzPct val="145000"/>
              <a:buFont typeface="Arial"/>
              <a:buChar char="•"/>
              <a:defRPr sz="2400">
                <a:latin typeface="Corbel"/>
                <a:ea typeface="Corbel"/>
                <a:cs typeface="Corbel"/>
                <a:sym typeface="Corbel"/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54" name="Numéro de diapositive"/>
          <p:cNvSpPr txBox="1"/>
          <p:nvPr>
            <p:ph type="sldNum" sz="quarter" idx="2"/>
          </p:nvPr>
        </p:nvSpPr>
        <p:spPr>
          <a:xfrm>
            <a:off x="11271888" y="5950269"/>
            <a:ext cx="231137" cy="23113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e niveau 1…"/>
          <p:cNvSpPr txBox="1"/>
          <p:nvPr>
            <p:ph type="body" sz="quarter" idx="1"/>
          </p:nvPr>
        </p:nvSpPr>
        <p:spPr>
          <a:xfrm>
            <a:off x="845126" y="1681850"/>
            <a:ext cx="5156202" cy="82573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SzTx/>
              <a:buNone/>
              <a:defRPr b="1" sz="2400"/>
            </a:lvl1pPr>
            <a:lvl2pPr marL="0" indent="0">
              <a:spcBef>
                <a:spcPts val="0"/>
              </a:spcBef>
              <a:buSzTx/>
              <a:buNone/>
              <a:defRPr b="1" sz="2400"/>
            </a:lvl2pPr>
            <a:lvl3pPr marL="0" indent="0">
              <a:spcBef>
                <a:spcPts val="0"/>
              </a:spcBef>
              <a:buSzTx/>
              <a:buNone/>
              <a:defRPr b="1" sz="2400"/>
            </a:lvl3pPr>
            <a:lvl4pPr marL="0" indent="0">
              <a:spcBef>
                <a:spcPts val="0"/>
              </a:spcBef>
              <a:buSzTx/>
              <a:buNone/>
              <a:defRPr b="1" sz="2400"/>
            </a:lvl4pPr>
            <a:lvl5pPr marL="0" indent="0">
              <a:spcBef>
                <a:spcPts val="0"/>
              </a:spcBef>
              <a:buSzTx/>
              <a:buNone/>
              <a:defRPr b="1" sz="2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9" name="Rectangle"/>
          <p:cNvSpPr/>
          <p:nvPr>
            <p:ph type="body" sz="quarter" idx="21"/>
          </p:nvPr>
        </p:nvSpPr>
        <p:spPr>
          <a:xfrm>
            <a:off x="6172200" y="1681851"/>
            <a:ext cx="5181602" cy="825698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40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4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49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e du titre"/>
          <p:cNvSpPr txBox="1"/>
          <p:nvPr>
            <p:ph type="title"/>
          </p:nvPr>
        </p:nvSpPr>
        <p:spPr>
          <a:xfrm>
            <a:off x="841247" y="457200"/>
            <a:ext cx="3931924" cy="1600197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Texte du titre</a:t>
            </a:r>
          </a:p>
        </p:txBody>
      </p:sp>
      <p:sp>
        <p:nvSpPr>
          <p:cNvPr id="64" name="Texte niveau 1…"/>
          <p:cNvSpPr txBox="1"/>
          <p:nvPr>
            <p:ph type="body" sz="half" idx="1"/>
          </p:nvPr>
        </p:nvSpPr>
        <p:spPr>
          <a:xfrm>
            <a:off x="5181600" y="990600"/>
            <a:ext cx="6172200" cy="48768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5" name="Rectangle"/>
          <p:cNvSpPr/>
          <p:nvPr>
            <p:ph type="body" sz="quarter" idx="21"/>
          </p:nvPr>
        </p:nvSpPr>
        <p:spPr>
          <a:xfrm>
            <a:off x="841244" y="2057399"/>
            <a:ext cx="3931929" cy="38100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74" name="Texte niveau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e du titre"/>
          <p:cNvSpPr txBox="1"/>
          <p:nvPr>
            <p:ph type="title"/>
          </p:nvPr>
        </p:nvSpPr>
        <p:spPr>
          <a:xfrm>
            <a:off x="8724900" y="360360"/>
            <a:ext cx="2628900" cy="5811841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83" name="Texte niveau 1…"/>
          <p:cNvSpPr txBox="1"/>
          <p:nvPr>
            <p:ph type="body" idx="1"/>
          </p:nvPr>
        </p:nvSpPr>
        <p:spPr>
          <a:xfrm>
            <a:off x="838200" y="360360"/>
            <a:ext cx="7734300" cy="5811841"/>
          </a:xfrm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3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/>
          <p:nvPr>
            <p:ph type="title"/>
          </p:nvPr>
        </p:nvSpPr>
        <p:spPr>
          <a:xfrm>
            <a:off x="845126" y="365758"/>
            <a:ext cx="10515601" cy="1325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Texte du titre</a:t>
            </a:r>
          </a:p>
        </p:txBody>
      </p:sp>
      <p:sp>
        <p:nvSpPr>
          <p:cNvPr id="3" name="Texte niveau 1…"/>
          <p:cNvSpPr txBox="1"/>
          <p:nvPr>
            <p:ph type="body" idx="1"/>
          </p:nvPr>
        </p:nvSpPr>
        <p:spPr>
          <a:xfrm>
            <a:off x="845126" y="1828800"/>
            <a:ext cx="10515601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/>
          <p:nvPr>
            <p:ph type="sldNum" sz="quarter" idx="2"/>
          </p:nvPr>
        </p:nvSpPr>
        <p:spPr>
          <a:xfrm>
            <a:off x="11114986" y="6426060"/>
            <a:ext cx="245747" cy="225705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1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●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●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●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●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●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●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●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●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●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.tif"/><Relationship Id="rId3" Type="http://schemas.openxmlformats.org/officeDocument/2006/relationships/image" Target="../media/image4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5.tif"/><Relationship Id="rId3" Type="http://schemas.openxmlformats.org/officeDocument/2006/relationships/image" Target="../media/image6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03420" y="1479549"/>
            <a:ext cx="3898901" cy="3898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40697" y="1445962"/>
            <a:ext cx="5356246" cy="3966076"/>
          </a:xfrm>
          <a:prstGeom prst="rect">
            <a:avLst/>
          </a:prstGeom>
          <a:ln w="12700">
            <a:miter lim="400000"/>
          </a:ln>
        </p:spPr>
      </p:pic>
      <p:sp>
        <p:nvSpPr>
          <p:cNvPr id="465" name="Maison Refuge, à Bangui, en Centrafrique"/>
          <p:cNvSpPr txBox="1"/>
          <p:nvPr/>
        </p:nvSpPr>
        <p:spPr>
          <a:xfrm>
            <a:off x="1953403" y="258311"/>
            <a:ext cx="7342697" cy="561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defRPr i="1" sz="3200">
                <a:solidFill>
                  <a:schemeClr val="accent1">
                    <a:satOff val="-19091"/>
                    <a:lumOff val="-11921"/>
                  </a:schemeClr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/>
            <a:r>
              <a:t>Maison Refuge, à Bangui, en Centrafrique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66652" y="1608422"/>
            <a:ext cx="4867134" cy="3641156"/>
          </a:xfrm>
          <a:prstGeom prst="rect">
            <a:avLst/>
          </a:prstGeom>
          <a:ln w="12700">
            <a:miter lim="400000"/>
          </a:ln>
        </p:spPr>
      </p:pic>
      <p:pic>
        <p:nvPicPr>
          <p:cNvPr id="46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66045" y="1642117"/>
            <a:ext cx="4774326" cy="35737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45011" y="943558"/>
            <a:ext cx="3710659" cy="4970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47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78080" y="1355585"/>
            <a:ext cx="5549140" cy="41468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HDOfficeLightV0">
  <a:themeElements>
    <a:clrScheme name="HDOfficeLightV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HDOfficeLightV0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HDOfficeLightV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HDOfficeLightV0">
  <a:themeElements>
    <a:clrScheme name="HDOfficeLightV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HDOfficeLightV0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HDOfficeLightV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